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5"/>
  </p:notesMasterIdLst>
  <p:sldIdLst>
    <p:sldId id="1083" r:id="rId6"/>
    <p:sldId id="1090" r:id="rId7"/>
    <p:sldId id="261" r:id="rId8"/>
    <p:sldId id="264" r:id="rId9"/>
    <p:sldId id="1084" r:id="rId10"/>
    <p:sldId id="1085" r:id="rId11"/>
    <p:sldId id="1086" r:id="rId12"/>
    <p:sldId id="1099" r:id="rId13"/>
    <p:sldId id="328" r:id="rId14"/>
  </p:sldIdLst>
  <p:sldSz cx="12192000" cy="6858000"/>
  <p:notesSz cx="7315200" cy="12344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ord" initials="JF" lastIdx="23" clrIdx="0">
    <p:extLst>
      <p:ext uri="{19B8F6BF-5375-455C-9EA6-DF929625EA0E}">
        <p15:presenceInfo xmlns:p15="http://schemas.microsoft.com/office/powerpoint/2012/main" userId="S::jford@heifer.org::d535a820-7be4-4ef7-a961-e190b76e2c51" providerId="AD"/>
      </p:ext>
    </p:extLst>
  </p:cmAuthor>
  <p:cmAuthor id="2" name="Chelsey Louzeiro" initials="CL" lastIdx="16" clrIdx="1">
    <p:extLst>
      <p:ext uri="{19B8F6BF-5375-455C-9EA6-DF929625EA0E}">
        <p15:presenceInfo xmlns:p15="http://schemas.microsoft.com/office/powerpoint/2012/main" userId="S::cmcniel@heifer.org::bc9fe506-7256-42ca-9331-f53f00dc32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6B"/>
    <a:srgbClr val="9BC3D5"/>
    <a:srgbClr val="C1531B"/>
    <a:srgbClr val="FF4438"/>
    <a:srgbClr val="FFC557"/>
    <a:srgbClr val="502C1E"/>
    <a:srgbClr val="73C3D5"/>
    <a:srgbClr val="636569"/>
    <a:srgbClr val="B1B1B1"/>
    <a:srgbClr val="008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3630B-35A5-46FF-BA50-FB1E84459AA2}" v="14" dt="2024-04-23T08:55:55.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598" autoAdjust="0"/>
  </p:normalViewPr>
  <p:slideViewPr>
    <p:cSldViewPr snapToGrid="0">
      <p:cViewPr>
        <p:scale>
          <a:sx n="80" d="100"/>
          <a:sy n="80" d="100"/>
        </p:scale>
        <p:origin x="1758" y="7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je in 't Veld" userId="6ade336e-45db-42d8-8e6b-9a6bdc8cef2f" providerId="ADAL" clId="{EAB3630B-35A5-46FF-BA50-FB1E84459AA2}"/>
    <pc:docChg chg="undo custSel addSld delSld modSld">
      <pc:chgData name="Anne-Marije in 't Veld" userId="6ade336e-45db-42d8-8e6b-9a6bdc8cef2f" providerId="ADAL" clId="{EAB3630B-35A5-46FF-BA50-FB1E84459AA2}" dt="2024-04-23T09:04:12.337" v="914" actId="1038"/>
      <pc:docMkLst>
        <pc:docMk/>
      </pc:docMkLst>
      <pc:sldChg chg="addSp delSp modSp mod">
        <pc:chgData name="Anne-Marije in 't Veld" userId="6ade336e-45db-42d8-8e6b-9a6bdc8cef2f" providerId="ADAL" clId="{EAB3630B-35A5-46FF-BA50-FB1E84459AA2}" dt="2024-04-23T08:35:46.173" v="568" actId="255"/>
        <pc:sldMkLst>
          <pc:docMk/>
          <pc:sldMk cId="85287856" sldId="261"/>
        </pc:sldMkLst>
        <pc:spChg chg="del">
          <ac:chgData name="Anne-Marije in 't Veld" userId="6ade336e-45db-42d8-8e6b-9a6bdc8cef2f" providerId="ADAL" clId="{EAB3630B-35A5-46FF-BA50-FB1E84459AA2}" dt="2024-04-23T08:14:19.699" v="77" actId="478"/>
          <ac:spMkLst>
            <pc:docMk/>
            <pc:sldMk cId="85287856" sldId="261"/>
            <ac:spMk id="8" creationId="{99056680-438B-4D59-BD74-6E7635EBB48C}"/>
          </ac:spMkLst>
        </pc:spChg>
        <pc:spChg chg="mod">
          <ac:chgData name="Anne-Marije in 't Veld" userId="6ade336e-45db-42d8-8e6b-9a6bdc8cef2f" providerId="ADAL" clId="{EAB3630B-35A5-46FF-BA50-FB1E84459AA2}" dt="2024-04-23T08:35:46.173" v="568" actId="255"/>
          <ac:spMkLst>
            <pc:docMk/>
            <pc:sldMk cId="85287856" sldId="261"/>
            <ac:spMk id="10" creationId="{A29C4430-2EAA-4208-9533-8CA18C56C7C0}"/>
          </ac:spMkLst>
        </pc:spChg>
        <pc:grpChg chg="del mod">
          <ac:chgData name="Anne-Marije in 't Veld" userId="6ade336e-45db-42d8-8e6b-9a6bdc8cef2f" providerId="ADAL" clId="{EAB3630B-35A5-46FF-BA50-FB1E84459AA2}" dt="2024-04-23T08:14:03.456" v="27" actId="478"/>
          <ac:grpSpMkLst>
            <pc:docMk/>
            <pc:sldMk cId="85287856" sldId="261"/>
            <ac:grpSpMk id="4" creationId="{EADE67DC-140B-48B8-8AD7-3CB5FA682872}"/>
          </ac:grpSpMkLst>
        </pc:grpChg>
        <pc:picChg chg="add mod ord modCrop">
          <ac:chgData name="Anne-Marije in 't Veld" userId="6ade336e-45db-42d8-8e6b-9a6bdc8cef2f" providerId="ADAL" clId="{EAB3630B-35A5-46FF-BA50-FB1E84459AA2}" dt="2024-04-23T08:19:22.849" v="450" actId="1076"/>
          <ac:picMkLst>
            <pc:docMk/>
            <pc:sldMk cId="85287856" sldId="261"/>
            <ac:picMk id="3" creationId="{7EC95EAB-3431-E04A-7F8F-2A98032736E0}"/>
          </ac:picMkLst>
        </pc:picChg>
        <pc:picChg chg="del">
          <ac:chgData name="Anne-Marije in 't Veld" userId="6ade336e-45db-42d8-8e6b-9a6bdc8cef2f" providerId="ADAL" clId="{EAB3630B-35A5-46FF-BA50-FB1E84459AA2}" dt="2024-04-23T08:13:26.908" v="19" actId="478"/>
          <ac:picMkLst>
            <pc:docMk/>
            <pc:sldMk cId="85287856" sldId="261"/>
            <ac:picMk id="9" creationId="{DA11D07A-6D4F-4CB1-A130-044F36E2A118}"/>
          </ac:picMkLst>
        </pc:picChg>
        <pc:cxnChg chg="del topLvl">
          <ac:chgData name="Anne-Marije in 't Veld" userId="6ade336e-45db-42d8-8e6b-9a6bdc8cef2f" providerId="ADAL" clId="{EAB3630B-35A5-46FF-BA50-FB1E84459AA2}" dt="2024-04-23T08:14:03.456" v="27" actId="478"/>
          <ac:cxnSpMkLst>
            <pc:docMk/>
            <pc:sldMk cId="85287856" sldId="261"/>
            <ac:cxnSpMk id="5" creationId="{028E03D4-BB48-4FE1-AA20-4A50563B46F2}"/>
          </ac:cxnSpMkLst>
        </pc:cxnChg>
        <pc:cxnChg chg="del topLvl">
          <ac:chgData name="Anne-Marije in 't Veld" userId="6ade336e-45db-42d8-8e6b-9a6bdc8cef2f" providerId="ADAL" clId="{EAB3630B-35A5-46FF-BA50-FB1E84459AA2}" dt="2024-04-23T08:14:24.508" v="78" actId="478"/>
          <ac:cxnSpMkLst>
            <pc:docMk/>
            <pc:sldMk cId="85287856" sldId="261"/>
            <ac:cxnSpMk id="6" creationId="{DF35EB02-E8DC-41D3-ACEC-54F383B5FD02}"/>
          </ac:cxnSpMkLst>
        </pc:cxnChg>
      </pc:sldChg>
      <pc:sldChg chg="del">
        <pc:chgData name="Anne-Marije in 't Veld" userId="6ade336e-45db-42d8-8e6b-9a6bdc8cef2f" providerId="ADAL" clId="{EAB3630B-35A5-46FF-BA50-FB1E84459AA2}" dt="2024-04-23T08:44:58.065" v="739" actId="2696"/>
        <pc:sldMkLst>
          <pc:docMk/>
          <pc:sldMk cId="3990654203" sldId="280"/>
        </pc:sldMkLst>
      </pc:sldChg>
      <pc:sldChg chg="addSp delSp modSp mod">
        <pc:chgData name="Anne-Marije in 't Veld" userId="6ade336e-45db-42d8-8e6b-9a6bdc8cef2f" providerId="ADAL" clId="{EAB3630B-35A5-46FF-BA50-FB1E84459AA2}" dt="2024-04-23T09:02:47.077" v="894" actId="1076"/>
        <pc:sldMkLst>
          <pc:docMk/>
          <pc:sldMk cId="2176345949" sldId="328"/>
        </pc:sldMkLst>
        <pc:spChg chg="mod">
          <ac:chgData name="Anne-Marije in 't Veld" userId="6ade336e-45db-42d8-8e6b-9a6bdc8cef2f" providerId="ADAL" clId="{EAB3630B-35A5-46FF-BA50-FB1E84459AA2}" dt="2024-04-23T09:02:47.077" v="894" actId="1076"/>
          <ac:spMkLst>
            <pc:docMk/>
            <pc:sldMk cId="2176345949" sldId="328"/>
            <ac:spMk id="2" creationId="{94606A27-4EA7-4C96-BA57-88DFB7504802}"/>
          </ac:spMkLst>
        </pc:spChg>
        <pc:spChg chg="del">
          <ac:chgData name="Anne-Marije in 't Veld" userId="6ade336e-45db-42d8-8e6b-9a6bdc8cef2f" providerId="ADAL" clId="{EAB3630B-35A5-46FF-BA50-FB1E84459AA2}" dt="2024-04-23T08:37:31.355" v="586" actId="478"/>
          <ac:spMkLst>
            <pc:docMk/>
            <pc:sldMk cId="2176345949" sldId="328"/>
            <ac:spMk id="10" creationId="{7FA95E31-B4EB-4440-A104-C1E35B18BF27}"/>
          </ac:spMkLst>
        </pc:spChg>
        <pc:spChg chg="mod">
          <ac:chgData name="Anne-Marije in 't Veld" userId="6ade336e-45db-42d8-8e6b-9a6bdc8cef2f" providerId="ADAL" clId="{EAB3630B-35A5-46FF-BA50-FB1E84459AA2}" dt="2024-04-23T08:57:41.940" v="803" actId="1076"/>
          <ac:spMkLst>
            <pc:docMk/>
            <pc:sldMk cId="2176345949" sldId="328"/>
            <ac:spMk id="13" creationId="{2635BA74-E525-46A4-9147-709981DED59C}"/>
          </ac:spMkLst>
        </pc:spChg>
        <pc:spChg chg="del">
          <ac:chgData name="Anne-Marije in 't Veld" userId="6ade336e-45db-42d8-8e6b-9a6bdc8cef2f" providerId="ADAL" clId="{EAB3630B-35A5-46FF-BA50-FB1E84459AA2}" dt="2024-04-23T08:37:28.667" v="585" actId="478"/>
          <ac:spMkLst>
            <pc:docMk/>
            <pc:sldMk cId="2176345949" sldId="328"/>
            <ac:spMk id="16" creationId="{0A9A55F5-84E5-4B8D-8E44-8E6AFB6204EC}"/>
          </ac:spMkLst>
        </pc:spChg>
        <pc:grpChg chg="del mod">
          <ac:chgData name="Anne-Marije in 't Veld" userId="6ade336e-45db-42d8-8e6b-9a6bdc8cef2f" providerId="ADAL" clId="{EAB3630B-35A5-46FF-BA50-FB1E84459AA2}" dt="2024-04-23T08:56:50.884" v="798" actId="478"/>
          <ac:grpSpMkLst>
            <pc:docMk/>
            <pc:sldMk cId="2176345949" sldId="328"/>
            <ac:grpSpMk id="6" creationId="{0E028F00-4278-4BDE-BFE6-F03054CF5F4C}"/>
          </ac:grpSpMkLst>
        </pc:grpChg>
        <pc:picChg chg="add mod">
          <ac:chgData name="Anne-Marije in 't Veld" userId="6ade336e-45db-42d8-8e6b-9a6bdc8cef2f" providerId="ADAL" clId="{EAB3630B-35A5-46FF-BA50-FB1E84459AA2}" dt="2024-04-23T08:49:18.371" v="746" actId="931"/>
          <ac:picMkLst>
            <pc:docMk/>
            <pc:sldMk cId="2176345949" sldId="328"/>
            <ac:picMk id="5" creationId="{EB8CA2F3-E80B-A4CC-2E42-5E29253F6DF2}"/>
          </ac:picMkLst>
        </pc:picChg>
        <pc:picChg chg="del">
          <ac:chgData name="Anne-Marije in 't Veld" userId="6ade336e-45db-42d8-8e6b-9a6bdc8cef2f" providerId="ADAL" clId="{EAB3630B-35A5-46FF-BA50-FB1E84459AA2}" dt="2024-04-23T08:52:26.434" v="758" actId="478"/>
          <ac:picMkLst>
            <pc:docMk/>
            <pc:sldMk cId="2176345949" sldId="328"/>
            <ac:picMk id="9" creationId="{A23C617F-3D4F-4803-BB0D-109CBDFD63D0}"/>
          </ac:picMkLst>
        </pc:picChg>
        <pc:picChg chg="add mod">
          <ac:chgData name="Anne-Marije in 't Veld" userId="6ade336e-45db-42d8-8e6b-9a6bdc8cef2f" providerId="ADAL" clId="{EAB3630B-35A5-46FF-BA50-FB1E84459AA2}" dt="2024-04-23T08:49:43.447" v="751" actId="931"/>
          <ac:picMkLst>
            <pc:docMk/>
            <pc:sldMk cId="2176345949" sldId="328"/>
            <ac:picMk id="12" creationId="{41BA7573-7D9F-4B4B-A78D-57B39069291E}"/>
          </ac:picMkLst>
        </pc:picChg>
        <pc:picChg chg="add del mod ord">
          <ac:chgData name="Anne-Marije in 't Veld" userId="6ade336e-45db-42d8-8e6b-9a6bdc8cef2f" providerId="ADAL" clId="{EAB3630B-35A5-46FF-BA50-FB1E84459AA2}" dt="2024-04-23T08:52:28.233" v="759" actId="478"/>
          <ac:picMkLst>
            <pc:docMk/>
            <pc:sldMk cId="2176345949" sldId="328"/>
            <ac:picMk id="15" creationId="{8FFD208D-212F-981E-8390-BF840CFBD6D3}"/>
          </ac:picMkLst>
        </pc:picChg>
        <pc:picChg chg="add del mod">
          <ac:chgData name="Anne-Marije in 't Veld" userId="6ade336e-45db-42d8-8e6b-9a6bdc8cef2f" providerId="ADAL" clId="{EAB3630B-35A5-46FF-BA50-FB1E84459AA2}" dt="2024-04-23T08:53:20.082" v="763" actId="478"/>
          <ac:picMkLst>
            <pc:docMk/>
            <pc:sldMk cId="2176345949" sldId="328"/>
            <ac:picMk id="18" creationId="{A947EFCD-C668-C164-E09A-AF9DC904EF93}"/>
          </ac:picMkLst>
        </pc:picChg>
        <pc:picChg chg="add del mod ord">
          <ac:chgData name="Anne-Marije in 't Veld" userId="6ade336e-45db-42d8-8e6b-9a6bdc8cef2f" providerId="ADAL" clId="{EAB3630B-35A5-46FF-BA50-FB1E84459AA2}" dt="2024-04-23T08:54:43.370" v="770" actId="478"/>
          <ac:picMkLst>
            <pc:docMk/>
            <pc:sldMk cId="2176345949" sldId="328"/>
            <ac:picMk id="20" creationId="{35207873-9A88-F153-8DB8-D136E33A3CF1}"/>
          </ac:picMkLst>
        </pc:picChg>
        <pc:picChg chg="add mod ord modCrop">
          <ac:chgData name="Anne-Marije in 't Veld" userId="6ade336e-45db-42d8-8e6b-9a6bdc8cef2f" providerId="ADAL" clId="{EAB3630B-35A5-46FF-BA50-FB1E84459AA2}" dt="2024-04-23T08:56:34.358" v="794" actId="167"/>
          <ac:picMkLst>
            <pc:docMk/>
            <pc:sldMk cId="2176345949" sldId="328"/>
            <ac:picMk id="22" creationId="{899C24EB-62B6-7DE8-92C1-4F16BA033FFF}"/>
          </ac:picMkLst>
        </pc:picChg>
        <pc:cxnChg chg="del topLvl">
          <ac:chgData name="Anne-Marije in 't Veld" userId="6ade336e-45db-42d8-8e6b-9a6bdc8cef2f" providerId="ADAL" clId="{EAB3630B-35A5-46FF-BA50-FB1E84459AA2}" dt="2024-04-23T08:57:38.322" v="802" actId="478"/>
          <ac:cxnSpMkLst>
            <pc:docMk/>
            <pc:sldMk cId="2176345949" sldId="328"/>
            <ac:cxnSpMk id="7" creationId="{FB674E9C-99A8-46E9-B61E-4A0D8F4D9477}"/>
          </ac:cxnSpMkLst>
        </pc:cxnChg>
        <pc:cxnChg chg="del topLvl">
          <ac:chgData name="Anne-Marije in 't Veld" userId="6ade336e-45db-42d8-8e6b-9a6bdc8cef2f" providerId="ADAL" clId="{EAB3630B-35A5-46FF-BA50-FB1E84459AA2}" dt="2024-04-23T08:56:50.884" v="798" actId="478"/>
          <ac:cxnSpMkLst>
            <pc:docMk/>
            <pc:sldMk cId="2176345949" sldId="328"/>
            <ac:cxnSpMk id="8" creationId="{103068B6-B5CA-43CB-8674-49F683374521}"/>
          </ac:cxnSpMkLst>
        </pc:cxnChg>
      </pc:sldChg>
      <pc:sldChg chg="del">
        <pc:chgData name="Anne-Marije in 't Veld" userId="6ade336e-45db-42d8-8e6b-9a6bdc8cef2f" providerId="ADAL" clId="{EAB3630B-35A5-46FF-BA50-FB1E84459AA2}" dt="2024-04-23T08:07:55.921" v="0" actId="2696"/>
        <pc:sldMkLst>
          <pc:docMk/>
          <pc:sldMk cId="457139601" sldId="932"/>
        </pc:sldMkLst>
      </pc:sldChg>
      <pc:sldChg chg="del">
        <pc:chgData name="Anne-Marije in 't Veld" userId="6ade336e-45db-42d8-8e6b-9a6bdc8cef2f" providerId="ADAL" clId="{EAB3630B-35A5-46FF-BA50-FB1E84459AA2}" dt="2024-04-23T08:34:07.128" v="560" actId="2696"/>
        <pc:sldMkLst>
          <pc:docMk/>
          <pc:sldMk cId="1114718370" sldId="1081"/>
        </pc:sldMkLst>
      </pc:sldChg>
      <pc:sldChg chg="addSp delSp modSp mod">
        <pc:chgData name="Anne-Marije in 't Veld" userId="6ade336e-45db-42d8-8e6b-9a6bdc8cef2f" providerId="ADAL" clId="{EAB3630B-35A5-46FF-BA50-FB1E84459AA2}" dt="2024-04-23T09:02:03.511" v="893" actId="947"/>
        <pc:sldMkLst>
          <pc:docMk/>
          <pc:sldMk cId="2548543739" sldId="1083"/>
        </pc:sldMkLst>
        <pc:spChg chg="add del mod">
          <ac:chgData name="Anne-Marije in 't Veld" userId="6ade336e-45db-42d8-8e6b-9a6bdc8cef2f" providerId="ADAL" clId="{EAB3630B-35A5-46FF-BA50-FB1E84459AA2}" dt="2024-04-23T08:30:07.883" v="512" actId="478"/>
          <ac:spMkLst>
            <pc:docMk/>
            <pc:sldMk cId="2548543739" sldId="1083"/>
            <ac:spMk id="3" creationId="{6950454D-EE50-DA4F-7F10-6738826B3A43}"/>
          </ac:spMkLst>
        </pc:spChg>
        <pc:spChg chg="del mod">
          <ac:chgData name="Anne-Marije in 't Veld" userId="6ade336e-45db-42d8-8e6b-9a6bdc8cef2f" providerId="ADAL" clId="{EAB3630B-35A5-46FF-BA50-FB1E84459AA2}" dt="2024-04-23T08:33:09.347" v="559" actId="478"/>
          <ac:spMkLst>
            <pc:docMk/>
            <pc:sldMk cId="2548543739" sldId="1083"/>
            <ac:spMk id="6" creationId="{C41C52DB-B2C7-4F37-93D5-1843E3FC58CB}"/>
          </ac:spMkLst>
        </pc:spChg>
        <pc:spChg chg="add mod">
          <ac:chgData name="Anne-Marije in 't Veld" userId="6ade336e-45db-42d8-8e6b-9a6bdc8cef2f" providerId="ADAL" clId="{EAB3630B-35A5-46FF-BA50-FB1E84459AA2}" dt="2024-04-23T09:02:03.511" v="893" actId="947"/>
          <ac:spMkLst>
            <pc:docMk/>
            <pc:sldMk cId="2548543739" sldId="1083"/>
            <ac:spMk id="11" creationId="{B22CE45C-FD25-BB09-E318-C197C522E683}"/>
          </ac:spMkLst>
        </pc:spChg>
        <pc:picChg chg="del">
          <ac:chgData name="Anne-Marije in 't Veld" userId="6ade336e-45db-42d8-8e6b-9a6bdc8cef2f" providerId="ADAL" clId="{EAB3630B-35A5-46FF-BA50-FB1E84459AA2}" dt="2024-04-23T08:30:04.536" v="511" actId="478"/>
          <ac:picMkLst>
            <pc:docMk/>
            <pc:sldMk cId="2548543739" sldId="1083"/>
            <ac:picMk id="4" creationId="{0F7BF5CF-3A7F-4FC0-B670-76BE50BC401D}"/>
          </ac:picMkLst>
        </pc:picChg>
        <pc:picChg chg="add mod ord modCrop">
          <ac:chgData name="Anne-Marije in 't Veld" userId="6ade336e-45db-42d8-8e6b-9a6bdc8cef2f" providerId="ADAL" clId="{EAB3630B-35A5-46FF-BA50-FB1E84459AA2}" dt="2024-04-23T08:31:55.263" v="544" actId="167"/>
          <ac:picMkLst>
            <pc:docMk/>
            <pc:sldMk cId="2548543739" sldId="1083"/>
            <ac:picMk id="8" creationId="{908CC718-6FCC-043E-82B0-2F1C03BCEAB3}"/>
          </ac:picMkLst>
        </pc:picChg>
      </pc:sldChg>
      <pc:sldChg chg="modSp mod">
        <pc:chgData name="Anne-Marije in 't Veld" userId="6ade336e-45db-42d8-8e6b-9a6bdc8cef2f" providerId="ADAL" clId="{EAB3630B-35A5-46FF-BA50-FB1E84459AA2}" dt="2024-04-23T08:38:21.922" v="594" actId="20577"/>
        <pc:sldMkLst>
          <pc:docMk/>
          <pc:sldMk cId="2102131121" sldId="1084"/>
        </pc:sldMkLst>
        <pc:spChg chg="mod">
          <ac:chgData name="Anne-Marije in 't Veld" userId="6ade336e-45db-42d8-8e6b-9a6bdc8cef2f" providerId="ADAL" clId="{EAB3630B-35A5-46FF-BA50-FB1E84459AA2}" dt="2024-04-23T08:38:21.922" v="594" actId="20577"/>
          <ac:spMkLst>
            <pc:docMk/>
            <pc:sldMk cId="2102131121" sldId="1084"/>
            <ac:spMk id="2" creationId="{C49EE28A-8AE4-4F0F-81DF-D02A7C11DA6A}"/>
          </ac:spMkLst>
        </pc:spChg>
        <pc:spChg chg="mod">
          <ac:chgData name="Anne-Marije in 't Veld" userId="6ade336e-45db-42d8-8e6b-9a6bdc8cef2f" providerId="ADAL" clId="{EAB3630B-35A5-46FF-BA50-FB1E84459AA2}" dt="2024-04-23T08:38:18.655" v="592" actId="14100"/>
          <ac:spMkLst>
            <pc:docMk/>
            <pc:sldMk cId="2102131121" sldId="1084"/>
            <ac:spMk id="3" creationId="{330C59BA-CFA3-48F9-A68E-79B628DEC235}"/>
          </ac:spMkLst>
        </pc:spChg>
      </pc:sldChg>
      <pc:sldChg chg="modSp mod">
        <pc:chgData name="Anne-Marije in 't Veld" userId="6ade336e-45db-42d8-8e6b-9a6bdc8cef2f" providerId="ADAL" clId="{EAB3630B-35A5-46FF-BA50-FB1E84459AA2}" dt="2024-04-23T08:34:51.242" v="563" actId="1076"/>
        <pc:sldMkLst>
          <pc:docMk/>
          <pc:sldMk cId="3359915679" sldId="1085"/>
        </pc:sldMkLst>
        <pc:spChg chg="mod">
          <ac:chgData name="Anne-Marije in 't Veld" userId="6ade336e-45db-42d8-8e6b-9a6bdc8cef2f" providerId="ADAL" clId="{EAB3630B-35A5-46FF-BA50-FB1E84459AA2}" dt="2024-04-23T08:34:51.242" v="563" actId="1076"/>
          <ac:spMkLst>
            <pc:docMk/>
            <pc:sldMk cId="3359915679" sldId="1085"/>
            <ac:spMk id="6" creationId="{51DC36BC-9DB3-4246-9AF3-6A504C351C62}"/>
          </ac:spMkLst>
        </pc:spChg>
      </pc:sldChg>
      <pc:sldChg chg="modSp mod">
        <pc:chgData name="Anne-Marije in 't Veld" userId="6ade336e-45db-42d8-8e6b-9a6bdc8cef2f" providerId="ADAL" clId="{EAB3630B-35A5-46FF-BA50-FB1E84459AA2}" dt="2024-04-23T08:34:59.643" v="564" actId="207"/>
        <pc:sldMkLst>
          <pc:docMk/>
          <pc:sldMk cId="2385090694" sldId="1086"/>
        </pc:sldMkLst>
        <pc:spChg chg="mod">
          <ac:chgData name="Anne-Marije in 't Veld" userId="6ade336e-45db-42d8-8e6b-9a6bdc8cef2f" providerId="ADAL" clId="{EAB3630B-35A5-46FF-BA50-FB1E84459AA2}" dt="2024-04-23T08:34:59.643" v="564" actId="207"/>
          <ac:spMkLst>
            <pc:docMk/>
            <pc:sldMk cId="2385090694" sldId="1086"/>
            <ac:spMk id="6" creationId="{DEC648DC-C867-44C0-9B7E-D6D4AECD7DFA}"/>
          </ac:spMkLst>
        </pc:spChg>
      </pc:sldChg>
      <pc:sldChg chg="del">
        <pc:chgData name="Anne-Marije in 't Veld" userId="6ade336e-45db-42d8-8e6b-9a6bdc8cef2f" providerId="ADAL" clId="{EAB3630B-35A5-46FF-BA50-FB1E84459AA2}" dt="2024-04-23T08:07:58.071" v="1" actId="2696"/>
        <pc:sldMkLst>
          <pc:docMk/>
          <pc:sldMk cId="995172486" sldId="1089"/>
        </pc:sldMkLst>
      </pc:sldChg>
      <pc:sldChg chg="addSp delSp modSp mod">
        <pc:chgData name="Anne-Marije in 't Veld" userId="6ade336e-45db-42d8-8e6b-9a6bdc8cef2f" providerId="ADAL" clId="{EAB3630B-35A5-46FF-BA50-FB1E84459AA2}" dt="2024-04-23T08:59:30.621" v="812" actId="14100"/>
        <pc:sldMkLst>
          <pc:docMk/>
          <pc:sldMk cId="1654578307" sldId="1090"/>
        </pc:sldMkLst>
        <pc:spChg chg="mod">
          <ac:chgData name="Anne-Marije in 't Veld" userId="6ade336e-45db-42d8-8e6b-9a6bdc8cef2f" providerId="ADAL" clId="{EAB3630B-35A5-46FF-BA50-FB1E84459AA2}" dt="2024-04-23T08:59:30.621" v="812" actId="14100"/>
          <ac:spMkLst>
            <pc:docMk/>
            <pc:sldMk cId="1654578307" sldId="1090"/>
            <ac:spMk id="6" creationId="{C3655147-A8FE-0DC3-03BE-B1F14D451F09}"/>
          </ac:spMkLst>
        </pc:spChg>
        <pc:picChg chg="del">
          <ac:chgData name="Anne-Marije in 't Veld" userId="6ade336e-45db-42d8-8e6b-9a6bdc8cef2f" providerId="ADAL" clId="{EAB3630B-35A5-46FF-BA50-FB1E84459AA2}" dt="2024-04-23T08:23:51.203" v="460" actId="478"/>
          <ac:picMkLst>
            <pc:docMk/>
            <pc:sldMk cId="1654578307" sldId="1090"/>
            <ac:picMk id="3" creationId="{D9566761-7D02-DA7E-AAA8-6F2AF5D8FE69}"/>
          </ac:picMkLst>
        </pc:picChg>
        <pc:picChg chg="add mod">
          <ac:chgData name="Anne-Marije in 't Veld" userId="6ade336e-45db-42d8-8e6b-9a6bdc8cef2f" providerId="ADAL" clId="{EAB3630B-35A5-46FF-BA50-FB1E84459AA2}" dt="2024-04-23T08:24:21.735" v="465" actId="14100"/>
          <ac:picMkLst>
            <pc:docMk/>
            <pc:sldMk cId="1654578307" sldId="1090"/>
            <ac:picMk id="4" creationId="{DAE94FA1-FF94-B11C-100C-5B71F627902C}"/>
          </ac:picMkLst>
        </pc:picChg>
        <pc:picChg chg="del">
          <ac:chgData name="Anne-Marije in 't Veld" userId="6ade336e-45db-42d8-8e6b-9a6bdc8cef2f" providerId="ADAL" clId="{EAB3630B-35A5-46FF-BA50-FB1E84459AA2}" dt="2024-04-23T08:25:07.563" v="467" actId="478"/>
          <ac:picMkLst>
            <pc:docMk/>
            <pc:sldMk cId="1654578307" sldId="1090"/>
            <ac:picMk id="5" creationId="{6138DA8C-2EB1-F408-6854-99CAB5CBAC7C}"/>
          </ac:picMkLst>
        </pc:picChg>
      </pc:sldChg>
      <pc:sldChg chg="del">
        <pc:chgData name="Anne-Marije in 't Veld" userId="6ade336e-45db-42d8-8e6b-9a6bdc8cef2f" providerId="ADAL" clId="{EAB3630B-35A5-46FF-BA50-FB1E84459AA2}" dt="2024-04-23T08:44:53.350" v="738" actId="2696"/>
        <pc:sldMkLst>
          <pc:docMk/>
          <pc:sldMk cId="2491493183" sldId="1091"/>
        </pc:sldMkLst>
      </pc:sldChg>
      <pc:sldChg chg="del">
        <pc:chgData name="Anne-Marije in 't Veld" userId="6ade336e-45db-42d8-8e6b-9a6bdc8cef2f" providerId="ADAL" clId="{EAB3630B-35A5-46FF-BA50-FB1E84459AA2}" dt="2024-04-23T08:36:14.556" v="569" actId="2696"/>
        <pc:sldMkLst>
          <pc:docMk/>
          <pc:sldMk cId="3578204241" sldId="1092"/>
        </pc:sldMkLst>
      </pc:sldChg>
      <pc:sldChg chg="del">
        <pc:chgData name="Anne-Marije in 't Veld" userId="6ade336e-45db-42d8-8e6b-9a6bdc8cef2f" providerId="ADAL" clId="{EAB3630B-35A5-46FF-BA50-FB1E84459AA2}" dt="2024-04-23T08:36:23.526" v="570" actId="2696"/>
        <pc:sldMkLst>
          <pc:docMk/>
          <pc:sldMk cId="3564304536" sldId="1093"/>
        </pc:sldMkLst>
      </pc:sldChg>
      <pc:sldChg chg="del">
        <pc:chgData name="Anne-Marije in 't Veld" userId="6ade336e-45db-42d8-8e6b-9a6bdc8cef2f" providerId="ADAL" clId="{EAB3630B-35A5-46FF-BA50-FB1E84459AA2}" dt="2024-04-23T08:36:33.883" v="572" actId="2696"/>
        <pc:sldMkLst>
          <pc:docMk/>
          <pc:sldMk cId="1702607236" sldId="1094"/>
        </pc:sldMkLst>
      </pc:sldChg>
      <pc:sldChg chg="del">
        <pc:chgData name="Anne-Marije in 't Veld" userId="6ade336e-45db-42d8-8e6b-9a6bdc8cef2f" providerId="ADAL" clId="{EAB3630B-35A5-46FF-BA50-FB1E84459AA2}" dt="2024-04-23T08:36:42.853" v="573" actId="2696"/>
        <pc:sldMkLst>
          <pc:docMk/>
          <pc:sldMk cId="4028003919" sldId="1095"/>
        </pc:sldMkLst>
      </pc:sldChg>
      <pc:sldChg chg="del">
        <pc:chgData name="Anne-Marije in 't Veld" userId="6ade336e-45db-42d8-8e6b-9a6bdc8cef2f" providerId="ADAL" clId="{EAB3630B-35A5-46FF-BA50-FB1E84459AA2}" dt="2024-04-23T08:37:12.448" v="575" actId="2696"/>
        <pc:sldMkLst>
          <pc:docMk/>
          <pc:sldMk cId="2061171163" sldId="1096"/>
        </pc:sldMkLst>
      </pc:sldChg>
      <pc:sldChg chg="del">
        <pc:chgData name="Anne-Marije in 't Veld" userId="6ade336e-45db-42d8-8e6b-9a6bdc8cef2f" providerId="ADAL" clId="{EAB3630B-35A5-46FF-BA50-FB1E84459AA2}" dt="2024-04-23T08:36:29.102" v="571" actId="2696"/>
        <pc:sldMkLst>
          <pc:docMk/>
          <pc:sldMk cId="1998781950" sldId="1098"/>
        </pc:sldMkLst>
      </pc:sldChg>
      <pc:sldChg chg="addSp delSp modSp mod">
        <pc:chgData name="Anne-Marije in 't Veld" userId="6ade336e-45db-42d8-8e6b-9a6bdc8cef2f" providerId="ADAL" clId="{EAB3630B-35A5-46FF-BA50-FB1E84459AA2}" dt="2024-04-23T09:04:12.337" v="914" actId="1038"/>
        <pc:sldMkLst>
          <pc:docMk/>
          <pc:sldMk cId="2797271317" sldId="1099"/>
        </pc:sldMkLst>
        <pc:spChg chg="add mod">
          <ac:chgData name="Anne-Marije in 't Veld" userId="6ade336e-45db-42d8-8e6b-9a6bdc8cef2f" providerId="ADAL" clId="{EAB3630B-35A5-46FF-BA50-FB1E84459AA2}" dt="2024-04-23T08:44:13.428" v="736" actId="14100"/>
          <ac:spMkLst>
            <pc:docMk/>
            <pc:sldMk cId="2797271317" sldId="1099"/>
            <ac:spMk id="2" creationId="{6D464081-0F36-403F-8F46-301939703244}"/>
          </ac:spMkLst>
        </pc:spChg>
        <pc:spChg chg="mod">
          <ac:chgData name="Anne-Marije in 't Veld" userId="6ade336e-45db-42d8-8e6b-9a6bdc8cef2f" providerId="ADAL" clId="{EAB3630B-35A5-46FF-BA50-FB1E84459AA2}" dt="2024-04-23T09:03:49.425" v="895" actId="113"/>
          <ac:spMkLst>
            <pc:docMk/>
            <pc:sldMk cId="2797271317" sldId="1099"/>
            <ac:spMk id="9" creationId="{AFB0919E-62A3-74E9-D205-DA26347D19CB}"/>
          </ac:spMkLst>
        </pc:spChg>
        <pc:spChg chg="del mod">
          <ac:chgData name="Anne-Marije in 't Veld" userId="6ade336e-45db-42d8-8e6b-9a6bdc8cef2f" providerId="ADAL" clId="{EAB3630B-35A5-46FF-BA50-FB1E84459AA2}" dt="2024-04-23T08:41:54.330" v="711" actId="478"/>
          <ac:spMkLst>
            <pc:docMk/>
            <pc:sldMk cId="2797271317" sldId="1099"/>
            <ac:spMk id="20" creationId="{AF6C3399-9184-FD6C-5765-B6575E33D239}"/>
          </ac:spMkLst>
        </pc:spChg>
        <pc:picChg chg="mod">
          <ac:chgData name="Anne-Marije in 't Veld" userId="6ade336e-45db-42d8-8e6b-9a6bdc8cef2f" providerId="ADAL" clId="{EAB3630B-35A5-46FF-BA50-FB1E84459AA2}" dt="2024-04-23T09:04:12.337" v="914" actId="1038"/>
          <ac:picMkLst>
            <pc:docMk/>
            <pc:sldMk cId="2797271317" sldId="1099"/>
            <ac:picMk id="3" creationId="{15F6607B-CF22-B4F8-11AD-BF052047D648}"/>
          </ac:picMkLst>
        </pc:picChg>
      </pc:sldChg>
      <pc:sldChg chg="del">
        <pc:chgData name="Anne-Marije in 't Veld" userId="6ade336e-45db-42d8-8e6b-9a6bdc8cef2f" providerId="ADAL" clId="{EAB3630B-35A5-46FF-BA50-FB1E84459AA2}" dt="2024-04-23T08:36:51.359" v="574" actId="2696"/>
        <pc:sldMkLst>
          <pc:docMk/>
          <pc:sldMk cId="2477247966" sldId="1100"/>
        </pc:sldMkLst>
      </pc:sldChg>
      <pc:sldChg chg="del">
        <pc:chgData name="Anne-Marije in 't Veld" userId="6ade336e-45db-42d8-8e6b-9a6bdc8cef2f" providerId="ADAL" clId="{EAB3630B-35A5-46FF-BA50-FB1E84459AA2}" dt="2024-04-23T08:44:50.732" v="737" actId="2696"/>
        <pc:sldMkLst>
          <pc:docMk/>
          <pc:sldMk cId="885677055" sldId="1101"/>
        </pc:sldMkLst>
      </pc:sldChg>
      <pc:sldChg chg="addSp delSp modSp add del mod setBg">
        <pc:chgData name="Anne-Marije in 't Veld" userId="6ade336e-45db-42d8-8e6b-9a6bdc8cef2f" providerId="ADAL" clId="{EAB3630B-35A5-46FF-BA50-FB1E84459AA2}" dt="2024-04-23T08:22:12.349" v="459" actId="2696"/>
        <pc:sldMkLst>
          <pc:docMk/>
          <pc:sldMk cId="778331096" sldId="1102"/>
        </pc:sldMkLst>
        <pc:spChg chg="add del">
          <ac:chgData name="Anne-Marije in 't Veld" userId="6ade336e-45db-42d8-8e6b-9a6bdc8cef2f" providerId="ADAL" clId="{EAB3630B-35A5-46FF-BA50-FB1E84459AA2}" dt="2024-04-23T08:11:12.777" v="16" actId="26606"/>
          <ac:spMkLst>
            <pc:docMk/>
            <pc:sldMk cId="778331096" sldId="1102"/>
            <ac:spMk id="5" creationId="{42A4FC2C-047E-45A5-965D-8E1E3BF09BC6}"/>
          </ac:spMkLst>
        </pc:spChg>
        <pc:spChg chg="del">
          <ac:chgData name="Anne-Marije in 't Veld" userId="6ade336e-45db-42d8-8e6b-9a6bdc8cef2f" providerId="ADAL" clId="{EAB3630B-35A5-46FF-BA50-FB1E84459AA2}" dt="2024-04-23T08:10:10.380" v="8" actId="478"/>
          <ac:spMkLst>
            <pc:docMk/>
            <pc:sldMk cId="778331096" sldId="1102"/>
            <ac:spMk id="8" creationId="{99056680-438B-4D59-BD74-6E7635EBB48C}"/>
          </ac:spMkLst>
        </pc:spChg>
        <pc:spChg chg="add del">
          <ac:chgData name="Anne-Marije in 't Veld" userId="6ade336e-45db-42d8-8e6b-9a6bdc8cef2f" providerId="ADAL" clId="{EAB3630B-35A5-46FF-BA50-FB1E84459AA2}" dt="2024-04-23T08:10:03.455" v="5" actId="478"/>
          <ac:spMkLst>
            <pc:docMk/>
            <pc:sldMk cId="778331096" sldId="1102"/>
            <ac:spMk id="10" creationId="{A29C4430-2EAA-4208-9533-8CA18C56C7C0}"/>
          </ac:spMkLst>
        </pc:spChg>
        <pc:grpChg chg="del">
          <ac:chgData name="Anne-Marije in 't Veld" userId="6ade336e-45db-42d8-8e6b-9a6bdc8cef2f" providerId="ADAL" clId="{EAB3630B-35A5-46FF-BA50-FB1E84459AA2}" dt="2024-04-23T08:10:04.871" v="6" actId="478"/>
          <ac:grpSpMkLst>
            <pc:docMk/>
            <pc:sldMk cId="778331096" sldId="1102"/>
            <ac:grpSpMk id="4" creationId="{EADE67DC-140B-48B8-8AD7-3CB5FA682872}"/>
          </ac:grpSpMkLst>
        </pc:grpChg>
        <pc:picChg chg="add mod">
          <ac:chgData name="Anne-Marije in 't Veld" userId="6ade336e-45db-42d8-8e6b-9a6bdc8cef2f" providerId="ADAL" clId="{EAB3630B-35A5-46FF-BA50-FB1E84459AA2}" dt="2024-04-23T08:11:31.631" v="18" actId="1076"/>
          <ac:picMkLst>
            <pc:docMk/>
            <pc:sldMk cId="778331096" sldId="1102"/>
            <ac:picMk id="3" creationId="{B7B4EF17-2257-7E71-AFAE-4B9923A0A9B9}"/>
          </ac:picMkLst>
        </pc:picChg>
        <pc:picChg chg="del">
          <ac:chgData name="Anne-Marije in 't Veld" userId="6ade336e-45db-42d8-8e6b-9a6bdc8cef2f" providerId="ADAL" clId="{EAB3630B-35A5-46FF-BA50-FB1E84459AA2}" dt="2024-04-23T08:10:06.243" v="7" actId="478"/>
          <ac:picMkLst>
            <pc:docMk/>
            <pc:sldMk cId="778331096" sldId="1102"/>
            <ac:picMk id="9" creationId="{DA11D07A-6D4F-4CB1-A130-044F36E2A1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19" cy="619364"/>
          </a:xfrm>
          <a:prstGeom prst="rect">
            <a:avLst/>
          </a:prstGeom>
        </p:spPr>
        <p:txBody>
          <a:bodyPr vert="horz" lIns="112329" tIns="56165" rIns="112329" bIns="56165" rtlCol="0"/>
          <a:lstStyle>
            <a:lvl1pPr algn="l">
              <a:defRPr sz="1600"/>
            </a:lvl1pPr>
          </a:lstStyle>
          <a:p>
            <a:endParaRPr lang="en-US"/>
          </a:p>
        </p:txBody>
      </p:sp>
      <p:sp>
        <p:nvSpPr>
          <p:cNvPr id="3" name="Date Placeholder 2"/>
          <p:cNvSpPr>
            <a:spLocks noGrp="1"/>
          </p:cNvSpPr>
          <p:nvPr>
            <p:ph type="dt" idx="1"/>
          </p:nvPr>
        </p:nvSpPr>
        <p:spPr>
          <a:xfrm>
            <a:off x="4143588" y="1"/>
            <a:ext cx="3169919" cy="619364"/>
          </a:xfrm>
          <a:prstGeom prst="rect">
            <a:avLst/>
          </a:prstGeom>
        </p:spPr>
        <p:txBody>
          <a:bodyPr vert="horz" lIns="112329" tIns="56165" rIns="112329" bIns="56165" rtlCol="0"/>
          <a:lstStyle>
            <a:lvl1pPr algn="r">
              <a:defRPr sz="1600"/>
            </a:lvl1pPr>
          </a:lstStyle>
          <a:p>
            <a:fld id="{4B801B1C-4509-493F-B942-8623B067E248}" type="datetimeFigureOut">
              <a:rPr lang="en-US" smtClean="0"/>
              <a:t>4/23/2024</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329" tIns="56165" rIns="112329" bIns="56165"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329" tIns="56165" rIns="112329" bIns="561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725038"/>
            <a:ext cx="3169919" cy="619362"/>
          </a:xfrm>
          <a:prstGeom prst="rect">
            <a:avLst/>
          </a:prstGeom>
        </p:spPr>
        <p:txBody>
          <a:bodyPr vert="horz" lIns="112329" tIns="56165" rIns="112329" bIns="56165" rtlCol="0" anchor="b"/>
          <a:lstStyle>
            <a:lvl1pPr algn="l">
              <a:defRPr sz="1600"/>
            </a:lvl1pPr>
          </a:lstStyle>
          <a:p>
            <a:endParaRPr lang="en-US"/>
          </a:p>
        </p:txBody>
      </p:sp>
      <p:sp>
        <p:nvSpPr>
          <p:cNvPr id="7" name="Slide Number Placeholder 6"/>
          <p:cNvSpPr>
            <a:spLocks noGrp="1"/>
          </p:cNvSpPr>
          <p:nvPr>
            <p:ph type="sldNum" sz="quarter" idx="5"/>
          </p:nvPr>
        </p:nvSpPr>
        <p:spPr>
          <a:xfrm>
            <a:off x="4143588" y="11725038"/>
            <a:ext cx="3169919" cy="619362"/>
          </a:xfrm>
          <a:prstGeom prst="rect">
            <a:avLst/>
          </a:prstGeom>
        </p:spPr>
        <p:txBody>
          <a:bodyPr vert="horz" lIns="112329" tIns="56165" rIns="112329" bIns="56165" rtlCol="0" anchor="b"/>
          <a:lstStyle>
            <a:lvl1pPr algn="r">
              <a:defRPr sz="1600"/>
            </a:lvl1pPr>
          </a:lstStyle>
          <a:p>
            <a:fld id="{3EB954B9-BAA3-4CA8-8C66-083A4604708E}" type="slidenum">
              <a:rPr lang="en-US" smtClean="0"/>
              <a:t>‹nr.›</a:t>
            </a:fld>
            <a:endParaRPr lang="en-US"/>
          </a:p>
        </p:txBody>
      </p:sp>
    </p:spTree>
    <p:extLst>
      <p:ext uri="{BB962C8B-B14F-4D97-AF65-F5344CB8AC3E}">
        <p14:creationId xmlns:p14="http://schemas.microsoft.com/office/powerpoint/2010/main" val="256922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startpagina is wat minder zakelijk. De foto mag aangepast worden. </a:t>
            </a:r>
          </a:p>
        </p:txBody>
      </p:sp>
      <p:sp>
        <p:nvSpPr>
          <p:cNvPr id="4" name="Tijdelijke aanduiding voor dianummer 3"/>
          <p:cNvSpPr>
            <a:spLocks noGrp="1"/>
          </p:cNvSpPr>
          <p:nvPr>
            <p:ph type="sldNum" sz="quarter" idx="5"/>
          </p:nvPr>
        </p:nvSpPr>
        <p:spPr/>
        <p:txBody>
          <a:bodyPr/>
          <a:lstStyle/>
          <a:p>
            <a:fld id="{3EB954B9-BAA3-4CA8-8C66-083A4604708E}" type="slidenum">
              <a:rPr lang="en-US" smtClean="0"/>
              <a:t>1</a:t>
            </a:fld>
            <a:endParaRPr lang="en-US"/>
          </a:p>
        </p:txBody>
      </p:sp>
    </p:spTree>
    <p:extLst>
      <p:ext uri="{BB962C8B-B14F-4D97-AF65-F5344CB8AC3E}">
        <p14:creationId xmlns:p14="http://schemas.microsoft.com/office/powerpoint/2010/main" val="64113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MISSIE: OPTIE 2</a:t>
            </a:r>
          </a:p>
          <a:p>
            <a:endParaRPr lang="en-US"/>
          </a:p>
        </p:txBody>
      </p:sp>
      <p:sp>
        <p:nvSpPr>
          <p:cNvPr id="4" name="Slide Number Placeholder 3"/>
          <p:cNvSpPr>
            <a:spLocks noGrp="1"/>
          </p:cNvSpPr>
          <p:nvPr>
            <p:ph type="sldNum" sz="quarter" idx="5"/>
          </p:nvPr>
        </p:nvSpPr>
        <p:spPr/>
        <p:txBody>
          <a:bodyPr/>
          <a:lstStyle/>
          <a:p>
            <a:fld id="{3EB954B9-BAA3-4CA8-8C66-083A4604708E}" type="slidenum">
              <a:rPr lang="en-US" smtClean="0"/>
              <a:t>3</a:t>
            </a:fld>
            <a:endParaRPr lang="en-US"/>
          </a:p>
        </p:txBody>
      </p:sp>
    </p:spTree>
    <p:extLst>
      <p:ext uri="{BB962C8B-B14F-4D97-AF65-F5344CB8AC3E}">
        <p14:creationId xmlns:p14="http://schemas.microsoft.com/office/powerpoint/2010/main" val="263461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B954B9-BAA3-4CA8-8C66-083A4604708E}" type="slidenum">
              <a:rPr lang="en-US" smtClean="0"/>
              <a:t>4</a:t>
            </a:fld>
            <a:endParaRPr lang="en-US"/>
          </a:p>
        </p:txBody>
      </p:sp>
    </p:spTree>
    <p:extLst>
      <p:ext uri="{BB962C8B-B14F-4D97-AF65-F5344CB8AC3E}">
        <p14:creationId xmlns:p14="http://schemas.microsoft.com/office/powerpoint/2010/main" val="80101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EB954B9-BAA3-4CA8-8C66-083A4604708E}" type="slidenum">
              <a:rPr lang="en-US" smtClean="0"/>
              <a:t>5</a:t>
            </a:fld>
            <a:endParaRPr lang="en-US"/>
          </a:p>
        </p:txBody>
      </p:sp>
    </p:spTree>
    <p:extLst>
      <p:ext uri="{BB962C8B-B14F-4D97-AF65-F5344CB8AC3E}">
        <p14:creationId xmlns:p14="http://schemas.microsoft.com/office/powerpoint/2010/main" val="395715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EB954B9-BAA3-4CA8-8C66-083A4604708E}" type="slidenum">
              <a:rPr lang="en-US" smtClean="0"/>
              <a:t>9</a:t>
            </a:fld>
            <a:endParaRPr lang="en-US"/>
          </a:p>
        </p:txBody>
      </p:sp>
    </p:spTree>
    <p:extLst>
      <p:ext uri="{BB962C8B-B14F-4D97-AF65-F5344CB8AC3E}">
        <p14:creationId xmlns:p14="http://schemas.microsoft.com/office/powerpoint/2010/main" val="113660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85FD8D-877C-46E9-8DAE-A9A64D32F7BD}"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29325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5FD8D-877C-46E9-8DAE-A9A64D32F7BD}"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185444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5FD8D-877C-46E9-8DAE-A9A64D32F7BD}"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790529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93E6F-DDB5-48DD-8392-D48E7654AEE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CE8B063-5242-47AC-8154-2CE6261A93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7FAD713-C3BA-43D4-A8DC-0DD6CEE83B66}"/>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C0B7954B-540F-4410-80B5-EB0F0D52FD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E541FF-1192-4F01-9F58-A1AADCE9E7D2}"/>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246371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BB0CE-712D-412F-A1ED-E9E4B27A7B7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BA2928-DF22-446A-9CEC-12A829945C6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AA20D4-6AC5-4713-8AD6-F62ADB83A921}"/>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FD1F9EAB-5D3C-4809-A526-C6491BD83B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676900-8B1A-4BE0-BD14-76A18D0C3146}"/>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1722336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BC4CB-4F11-45B4-879F-D6737CD16C6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1DF8A2-8B8C-4F81-BEF1-3B3CC3262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0AC5731-F540-4E55-83B3-C772F42DE513}"/>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69DAB3C2-74D9-4A93-8C13-210DAAE0222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04B476D-6AFB-4581-9DAE-91272949BB1B}"/>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2979980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28D0C-C22D-48AD-AA5B-260B5F3ECCD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7D161E-2A26-405B-9E79-CECE17897D4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AEC082C-B65F-4717-BC06-1F1EFEE64A1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5BD3737-7F8F-44FD-8391-178A8AC0C70B}"/>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6" name="Tijdelijke aanduiding voor voettekst 5">
            <a:extLst>
              <a:ext uri="{FF2B5EF4-FFF2-40B4-BE49-F238E27FC236}">
                <a16:creationId xmlns:a16="http://schemas.microsoft.com/office/drawing/2014/main" id="{7F9D5337-B04D-4FE6-8AE4-7F65C0DD5F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4455A00-78C1-4398-8DA2-F9DC128647BC}"/>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2930565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72371-BC18-44A6-9216-BD59F6A8C3D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BE5194D-74BD-4BAA-B4D5-F588AA297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22FF252-892D-416F-9325-CE4C588894E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958E30D-CDC6-4973-A86E-878C85423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EEC7871-4155-42F9-BCF8-F6D82678545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EB7D10A-F83B-4815-B225-DFB6B60416DB}"/>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8" name="Tijdelijke aanduiding voor voettekst 7">
            <a:extLst>
              <a:ext uri="{FF2B5EF4-FFF2-40B4-BE49-F238E27FC236}">
                <a16:creationId xmlns:a16="http://schemas.microsoft.com/office/drawing/2014/main" id="{EBF70678-AF4B-4AD9-8E41-615A2FA40D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3B394ED-F833-4FEC-B866-5FA21A1F36FA}"/>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1190071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45CE2-4260-4979-BCBD-894C20EEC0C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053CEF3-C3E5-4BD3-A595-793904233772}"/>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4" name="Tijdelijke aanduiding voor voettekst 3">
            <a:extLst>
              <a:ext uri="{FF2B5EF4-FFF2-40B4-BE49-F238E27FC236}">
                <a16:creationId xmlns:a16="http://schemas.microsoft.com/office/drawing/2014/main" id="{6A4A7341-45C8-4C68-895A-E1EBFE00BBB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87EC48C-AF92-4811-BDF2-F7986843D125}"/>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38167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C705613-B325-406C-B1A6-95871C1E4248}"/>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3" name="Tijdelijke aanduiding voor voettekst 2">
            <a:extLst>
              <a:ext uri="{FF2B5EF4-FFF2-40B4-BE49-F238E27FC236}">
                <a16:creationId xmlns:a16="http://schemas.microsoft.com/office/drawing/2014/main" id="{C88AEDD6-9B3D-4C80-88FF-C1ACA207D0B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81AE678-C5AB-4B08-BC9C-884066CCA581}"/>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72803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7467F-66D5-412E-961B-89AF1B10A9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A4AF8A0-46D3-4E1D-A5D6-268C8410A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FCDE108-B9EC-45A2-B81B-ADD02E141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8ED8BB-45E1-4F9E-BDF6-1F0900E89E7A}"/>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6" name="Tijdelijke aanduiding voor voettekst 5">
            <a:extLst>
              <a:ext uri="{FF2B5EF4-FFF2-40B4-BE49-F238E27FC236}">
                <a16:creationId xmlns:a16="http://schemas.microsoft.com/office/drawing/2014/main" id="{0CE4CD73-478A-4C85-A13D-E8AD9FAC43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DF86555-948A-47B3-9643-C5A972A92E44}"/>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63871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5FD8D-877C-46E9-8DAE-A9A64D32F7BD}"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4244318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25D56-F1E4-4915-BF99-77C8D7184B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89B3C76-48FD-4085-A2F5-24F3DC0AAF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9B442D9-E56B-4ADF-9115-7CB0DF68E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BF371A-9F90-4AFB-9EDA-DACA02E51092}"/>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6" name="Tijdelijke aanduiding voor voettekst 5">
            <a:extLst>
              <a:ext uri="{FF2B5EF4-FFF2-40B4-BE49-F238E27FC236}">
                <a16:creationId xmlns:a16="http://schemas.microsoft.com/office/drawing/2014/main" id="{8EA48BC7-63F5-487D-9B28-18BA11A2576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D7D2F06-16B9-4F21-B8A7-F80A0C47BF79}"/>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3068187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61C05-8F35-412D-936E-4A468686E9D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E4EDCB2-0C9D-4B1E-B167-8ECBEE2F8D0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427AAD-06EC-471F-B020-860C54F493E0}"/>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B739C9E5-F171-4310-8C34-BB3E337B92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82797E-7DEA-4B9E-9F0F-FE1272FC7775}"/>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82771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13D8A70-468B-410E-A9A3-2F6B8BACE3A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1C1E63C-82C1-48DF-9E95-E9CAEA7A598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36F938-ACA9-4465-A3EC-70E3C1923572}"/>
              </a:ext>
            </a:extLst>
          </p:cNvPr>
          <p:cNvSpPr>
            <a:spLocks noGrp="1"/>
          </p:cNvSpPr>
          <p:nvPr>
            <p:ph type="dt" sz="half" idx="10"/>
          </p:nvPr>
        </p:nvSpPr>
        <p:spPr/>
        <p:txBody>
          <a:body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D759D424-E556-4A55-85DA-5DD5B6C52B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002001-2E92-4943-89B6-76390CE7647D}"/>
              </a:ext>
            </a:extLst>
          </p:cNvPr>
          <p:cNvSpPr>
            <a:spLocks noGrp="1"/>
          </p:cNvSpPr>
          <p:nvPr>
            <p:ph type="sldNum" sz="quarter" idx="12"/>
          </p:nvPr>
        </p:nvSpPr>
        <p:spPr/>
        <p:txBody>
          <a:bodyPr/>
          <a:lstStyle/>
          <a:p>
            <a:fld id="{A504C261-B48C-449A-8D0D-855F46AEEE00}" type="slidenum">
              <a:rPr lang="nl-NL" smtClean="0"/>
              <a:t>‹nr.›</a:t>
            </a:fld>
            <a:endParaRPr lang="nl-NL"/>
          </a:p>
        </p:txBody>
      </p:sp>
    </p:spTree>
    <p:extLst>
      <p:ext uri="{BB962C8B-B14F-4D97-AF65-F5344CB8AC3E}">
        <p14:creationId xmlns:p14="http://schemas.microsoft.com/office/powerpoint/2010/main" val="370696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85FD8D-877C-46E9-8DAE-A9A64D32F7BD}"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194864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5FD8D-877C-46E9-8DAE-A9A64D32F7BD}"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188264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5FD8D-877C-46E9-8DAE-A9A64D32F7BD}"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310883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85FD8D-877C-46E9-8DAE-A9A64D32F7BD}"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367619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5FD8D-877C-46E9-8DAE-A9A64D32F7BD}"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356464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85FD8D-877C-46E9-8DAE-A9A64D32F7BD}"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307843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85FD8D-877C-46E9-8DAE-A9A64D32F7BD}"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F5E8A-B8CC-4F0A-B5D3-960FDA680D79}" type="slidenum">
              <a:rPr lang="en-US" smtClean="0"/>
              <a:t>‹nr.›</a:t>
            </a:fld>
            <a:endParaRPr lang="en-US"/>
          </a:p>
        </p:txBody>
      </p:sp>
    </p:spTree>
    <p:extLst>
      <p:ext uri="{BB962C8B-B14F-4D97-AF65-F5344CB8AC3E}">
        <p14:creationId xmlns:p14="http://schemas.microsoft.com/office/powerpoint/2010/main" val="113807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5FD8D-877C-46E9-8DAE-A9A64D32F7BD}" type="datetimeFigureOut">
              <a:rPr lang="en-US" smtClean="0"/>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F5E8A-B8CC-4F0A-B5D3-960FDA680D79}" type="slidenum">
              <a:rPr lang="en-US" smtClean="0"/>
              <a:t>‹nr.›</a:t>
            </a:fld>
            <a:endParaRPr lang="en-US"/>
          </a:p>
        </p:txBody>
      </p:sp>
    </p:spTree>
    <p:extLst>
      <p:ext uri="{BB962C8B-B14F-4D97-AF65-F5344CB8AC3E}">
        <p14:creationId xmlns:p14="http://schemas.microsoft.com/office/powerpoint/2010/main" val="330971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6A88D6-99F1-48CF-9A0F-74AD3281D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24093DC-F8FB-41F4-8E55-27DB969EC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859F79-DB3E-4B82-82DA-F4B1B1A74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FE591-30E8-4174-A457-B5354DDEF84A}" type="datetimeFigureOut">
              <a:rPr lang="nl-NL" smtClean="0"/>
              <a:t>23-4-2024</a:t>
            </a:fld>
            <a:endParaRPr lang="nl-NL"/>
          </a:p>
        </p:txBody>
      </p:sp>
      <p:sp>
        <p:nvSpPr>
          <p:cNvPr id="5" name="Tijdelijke aanduiding voor voettekst 4">
            <a:extLst>
              <a:ext uri="{FF2B5EF4-FFF2-40B4-BE49-F238E27FC236}">
                <a16:creationId xmlns:a16="http://schemas.microsoft.com/office/drawing/2014/main" id="{D3C0C918-393C-4993-8013-D815DCC7B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88C5081-1527-405B-B95F-B8E1BF9120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4C261-B48C-449A-8D0D-855F46AEEE00}" type="slidenum">
              <a:rPr lang="nl-NL" smtClean="0"/>
              <a:t>‹nr.›</a:t>
            </a:fld>
            <a:endParaRPr lang="nl-NL"/>
          </a:p>
        </p:txBody>
      </p:sp>
    </p:spTree>
    <p:extLst>
      <p:ext uri="{BB962C8B-B14F-4D97-AF65-F5344CB8AC3E}">
        <p14:creationId xmlns:p14="http://schemas.microsoft.com/office/powerpoint/2010/main" val="3393214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hyperlink" Target="https://youtu.be/cczSNCS9MF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kleding, buitenshuis, persoon, jongen&#10;&#10;Automatisch gegenereerde beschrijving">
            <a:extLst>
              <a:ext uri="{FF2B5EF4-FFF2-40B4-BE49-F238E27FC236}">
                <a16:creationId xmlns:a16="http://schemas.microsoft.com/office/drawing/2014/main" id="{908CC718-6FCC-043E-82B0-2F1C03BCEAB3}"/>
              </a:ext>
            </a:extLst>
          </p:cNvPr>
          <p:cNvPicPr>
            <a:picLocks noChangeAspect="1"/>
          </p:cNvPicPr>
          <p:nvPr/>
        </p:nvPicPr>
        <p:blipFill rotWithShape="1">
          <a:blip r:embed="rId3">
            <a:extLst>
              <a:ext uri="{28A0092B-C50C-407E-A947-70E740481C1C}">
                <a14:useLocalDpi xmlns:a14="http://schemas.microsoft.com/office/drawing/2010/main" val="0"/>
              </a:ext>
            </a:extLst>
          </a:blip>
          <a:srcRect t="9572" b="6016"/>
          <a:stretch/>
        </p:blipFill>
        <p:spPr>
          <a:xfrm>
            <a:off x="3048" y="-1"/>
            <a:ext cx="12188952" cy="6858001"/>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Afbeelding 6">
            <a:extLst>
              <a:ext uri="{FF2B5EF4-FFF2-40B4-BE49-F238E27FC236}">
                <a16:creationId xmlns:a16="http://schemas.microsoft.com/office/drawing/2014/main" id="{5CB235CB-47F5-4C55-A213-1F700A9CB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127" y="5169366"/>
            <a:ext cx="1563264" cy="1286808"/>
          </a:xfrm>
          <a:prstGeom prst="rect">
            <a:avLst/>
          </a:prstGeom>
        </p:spPr>
      </p:pic>
      <p:sp>
        <p:nvSpPr>
          <p:cNvPr id="11" name="Tekstvak 10">
            <a:extLst>
              <a:ext uri="{FF2B5EF4-FFF2-40B4-BE49-F238E27FC236}">
                <a16:creationId xmlns:a16="http://schemas.microsoft.com/office/drawing/2014/main" id="{B22CE45C-FD25-BB09-E318-C197C522E683}"/>
              </a:ext>
            </a:extLst>
          </p:cNvPr>
          <p:cNvSpPr txBox="1"/>
          <p:nvPr/>
        </p:nvSpPr>
        <p:spPr>
          <a:xfrm>
            <a:off x="1115930" y="1012476"/>
            <a:ext cx="4057649" cy="954107"/>
          </a:xfrm>
          <a:prstGeom prst="rect">
            <a:avLst/>
          </a:prstGeom>
          <a:noFill/>
        </p:spPr>
        <p:txBody>
          <a:bodyPr wrap="square">
            <a:spAutoFit/>
          </a:bodyPr>
          <a:lstStyle/>
          <a:p>
            <a:r>
              <a:rPr lang="en-US" sz="2800" b="1" i="0" spc="100" dirty="0" err="1">
                <a:solidFill>
                  <a:srgbClr val="00416B"/>
                </a:solidFill>
                <a:latin typeface="Museo Slab 300"/>
                <a:ea typeface="Montserrat Black" charset="0"/>
                <a:cs typeface="Arial" panose="020B0604020202020204" pitchFamily="34" charset="0"/>
              </a:rPr>
              <a:t>Kennismaking</a:t>
            </a:r>
            <a:r>
              <a:rPr lang="en-US" sz="2800" b="1" i="0" spc="100" dirty="0">
                <a:solidFill>
                  <a:srgbClr val="00416B"/>
                </a:solidFill>
                <a:latin typeface="Museo Slab 300"/>
                <a:ea typeface="Montserrat Black" charset="0"/>
                <a:cs typeface="Arial" panose="020B0604020202020204" pitchFamily="34" charset="0"/>
              </a:rPr>
              <a:t> met </a:t>
            </a:r>
          </a:p>
          <a:p>
            <a:r>
              <a:rPr lang="en-US" sz="2800" b="1" i="0" spc="100" dirty="0">
                <a:solidFill>
                  <a:srgbClr val="00416B"/>
                </a:solidFill>
                <a:latin typeface="Museo Slab 300"/>
                <a:ea typeface="Montserrat Black" charset="0"/>
                <a:cs typeface="Arial" panose="020B0604020202020204" pitchFamily="34" charset="0"/>
              </a:rPr>
              <a:t>Heifer Nederland</a:t>
            </a:r>
            <a:endParaRPr lang="nl-NL" sz="2800" b="1" dirty="0">
              <a:latin typeface="Museo Slab 300"/>
            </a:endParaRPr>
          </a:p>
        </p:txBody>
      </p:sp>
    </p:spTree>
    <p:extLst>
      <p:ext uri="{BB962C8B-B14F-4D97-AF65-F5344CB8AC3E}">
        <p14:creationId xmlns:p14="http://schemas.microsoft.com/office/powerpoint/2010/main" val="254854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C3D5"/>
        </a:solid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3655147-A8FE-0DC3-03BE-B1F14D451F09}"/>
              </a:ext>
            </a:extLst>
          </p:cNvPr>
          <p:cNvSpPr txBox="1"/>
          <p:nvPr/>
        </p:nvSpPr>
        <p:spPr>
          <a:xfrm>
            <a:off x="5498432" y="497845"/>
            <a:ext cx="6364705" cy="5623527"/>
          </a:xfrm>
          <a:prstGeom prst="rect">
            <a:avLst/>
          </a:prstGeom>
          <a:solidFill>
            <a:srgbClr val="9BC3D5"/>
          </a:solidFill>
        </p:spPr>
        <p:txBody>
          <a:bodyPr wrap="square" rtlCol="0">
            <a:spAutoFit/>
          </a:bodyPr>
          <a:lstStyle/>
          <a:p>
            <a:pPr>
              <a:lnSpc>
                <a:spcPct val="200000"/>
              </a:lnSpc>
              <a:spcAft>
                <a:spcPts val="800"/>
              </a:spcAft>
            </a:pPr>
            <a:r>
              <a:rPr lang="nl-NL" b="1" dirty="0">
                <a:solidFill>
                  <a:schemeClr val="bg1"/>
                </a:solidFill>
                <a:effectLst/>
                <a:latin typeface="Museo Slab 300" panose="02000000000000000000"/>
                <a:ea typeface="Calibri" panose="020F0502020204030204" pitchFamily="34" charset="0"/>
                <a:cs typeface="Arial" panose="020B0604020202020204" pitchFamily="34" charset="0"/>
              </a:rPr>
              <a:t>Het ontstaan van Heifer</a:t>
            </a:r>
          </a:p>
          <a:p>
            <a:pPr>
              <a:lnSpc>
                <a:spcPct val="200000"/>
              </a:lnSpc>
              <a:spcAft>
                <a:spcPts val="800"/>
              </a:spcAft>
            </a:pPr>
            <a:r>
              <a:rPr lang="nl-NL" sz="1100" dirty="0">
                <a:solidFill>
                  <a:srgbClr val="00416B"/>
                </a:solidFill>
                <a:effectLst/>
                <a:latin typeface="Montserrat" panose="00000500000000000000" pitchFamily="2" charset="0"/>
                <a:ea typeface="Calibri" panose="020F0502020204030204" pitchFamily="34" charset="0"/>
                <a:cs typeface="Arial" panose="020B0604020202020204" pitchFamily="34" charset="0"/>
              </a:rPr>
              <a:t>Begin vorige eeuw reisde Dan West, een boer uit de Verenigde Staten, naar Spanje om daar slachtoffers van de Spaanse Burgeroorlog te helpen. Om honger tegen te gaan, werd er melkpoeder uitgedeeld aan de bevolking. Die raakte alleen snel op en iedere dag opnieuw stonden dezelfde mensen met hun kinderen die honger leden in de rij. West raakte hier verbolgen over en dacht: dit moet anders. </a:t>
            </a:r>
          </a:p>
          <a:p>
            <a:pPr>
              <a:lnSpc>
                <a:spcPct val="200000"/>
              </a:lnSpc>
              <a:spcAft>
                <a:spcPts val="800"/>
              </a:spcAft>
            </a:pPr>
            <a:r>
              <a:rPr lang="nl-NL" b="1" dirty="0">
                <a:solidFill>
                  <a:schemeClr val="bg1"/>
                </a:solidFill>
                <a:effectLst/>
                <a:latin typeface="Museo Slab 300" panose="02000000000000000000"/>
                <a:ea typeface="Calibri" panose="020F0502020204030204" pitchFamily="34" charset="0"/>
                <a:cs typeface="Arial" panose="020B0604020202020204" pitchFamily="34" charset="0"/>
              </a:rPr>
              <a:t>‘Deze mensen hebben geen melkpoeder nodig, maar een koe.’</a:t>
            </a:r>
          </a:p>
          <a:p>
            <a:pPr>
              <a:lnSpc>
                <a:spcPct val="200000"/>
              </a:lnSpc>
              <a:spcAft>
                <a:spcPts val="800"/>
              </a:spcAft>
            </a:pPr>
            <a:r>
              <a:rPr lang="nl-NL" sz="1100" dirty="0">
                <a:solidFill>
                  <a:srgbClr val="00416B"/>
                </a:solidFill>
                <a:effectLst/>
                <a:latin typeface="Montserrat" panose="00000500000000000000" pitchFamily="2" charset="0"/>
                <a:ea typeface="Calibri" panose="020F0502020204030204" pitchFamily="34" charset="0"/>
                <a:cs typeface="Arial" panose="020B0604020202020204" pitchFamily="34" charset="0"/>
              </a:rPr>
              <a:t>Eenmaal thuis ging West aan de slag met zijn idee om jonge drachtige koeien (in het Engels ‘</a:t>
            </a:r>
            <a:r>
              <a:rPr lang="nl-NL" sz="1100" dirty="0" err="1">
                <a:solidFill>
                  <a:srgbClr val="00416B"/>
                </a:solidFill>
                <a:effectLst/>
                <a:latin typeface="Montserrat" panose="00000500000000000000" pitchFamily="2" charset="0"/>
                <a:ea typeface="Calibri" panose="020F0502020204030204" pitchFamily="34" charset="0"/>
                <a:cs typeface="Arial" panose="020B0604020202020204" pitchFamily="34" charset="0"/>
              </a:rPr>
              <a:t>heifers</a:t>
            </a:r>
            <a:r>
              <a:rPr lang="nl-NL" sz="1100" dirty="0">
                <a:solidFill>
                  <a:srgbClr val="00416B"/>
                </a:solidFill>
                <a:effectLst/>
                <a:latin typeface="Montserrat" panose="00000500000000000000" pitchFamily="2" charset="0"/>
                <a:ea typeface="Calibri" panose="020F0502020204030204" pitchFamily="34" charset="0"/>
                <a:cs typeface="Arial" panose="020B0604020202020204" pitchFamily="34" charset="0"/>
              </a:rPr>
              <a:t>’) te schenken aan arme boeren en hun gezinnen. Als het kalf eenmaal was geboren, kon de boer de koe houden en het kalf doorgegeven aan een ander gezin binnen de gemeenschap. Zo werden twee gezinnen geholpen met één ‘</a:t>
            </a:r>
            <a:r>
              <a:rPr lang="nl-NL" sz="1100" dirty="0" err="1">
                <a:solidFill>
                  <a:srgbClr val="00416B"/>
                </a:solidFill>
                <a:effectLst/>
                <a:latin typeface="Montserrat" panose="00000500000000000000" pitchFamily="2" charset="0"/>
                <a:ea typeface="Calibri" panose="020F0502020204030204" pitchFamily="34" charset="0"/>
                <a:cs typeface="Arial" panose="020B0604020202020204" pitchFamily="34" charset="0"/>
              </a:rPr>
              <a:t>heifer</a:t>
            </a:r>
            <a:r>
              <a:rPr lang="nl-NL" sz="1100" dirty="0">
                <a:solidFill>
                  <a:srgbClr val="00416B"/>
                </a:solidFill>
                <a:effectLst/>
                <a:latin typeface="Montserrat" panose="00000500000000000000" pitchFamily="2" charset="0"/>
                <a:ea typeface="Calibri" panose="020F0502020204030204" pitchFamily="34" charset="0"/>
                <a:cs typeface="Arial" panose="020B0604020202020204" pitchFamily="34" charset="0"/>
              </a:rPr>
              <a:t>’.</a:t>
            </a:r>
          </a:p>
          <a:p>
            <a:pPr>
              <a:lnSpc>
                <a:spcPct val="200000"/>
              </a:lnSpc>
              <a:spcAft>
                <a:spcPts val="800"/>
              </a:spcAft>
            </a:pPr>
            <a:r>
              <a:rPr lang="nl-NL" sz="1100" dirty="0">
                <a:solidFill>
                  <a:srgbClr val="00416B"/>
                </a:solidFill>
                <a:effectLst/>
                <a:latin typeface="Montserrat" panose="00000500000000000000" pitchFamily="2" charset="0"/>
                <a:ea typeface="Calibri" panose="020F0502020204030204" pitchFamily="34" charset="0"/>
                <a:cs typeface="Arial" panose="020B0604020202020204" pitchFamily="34" charset="0"/>
              </a:rPr>
              <a:t>Met steun van zijn kerk en gemeenschap bracht West de eerste koeien naar boeren in Europa die de extra hulp hard nodig hadden. Ook deelden ze kennis over veehouderij met de lokale bevolking. </a:t>
            </a:r>
          </a:p>
        </p:txBody>
      </p:sp>
      <p:pic>
        <p:nvPicPr>
          <p:cNvPr id="4" name="Afbeelding 3" descr="Afbeelding met kleding, buitenshuis, hemel, persoon&#10;&#10;Automatisch gegenereerde beschrijving">
            <a:extLst>
              <a:ext uri="{FF2B5EF4-FFF2-40B4-BE49-F238E27FC236}">
                <a16:creationId xmlns:a16="http://schemas.microsoft.com/office/drawing/2014/main" id="{DAE94FA1-FF94-B11C-100C-5B71F6279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22"/>
            <a:ext cx="5005137" cy="6882063"/>
          </a:xfrm>
          <a:prstGeom prst="rect">
            <a:avLst/>
          </a:prstGeom>
        </p:spPr>
      </p:pic>
    </p:spTree>
    <p:extLst>
      <p:ext uri="{BB962C8B-B14F-4D97-AF65-F5344CB8AC3E}">
        <p14:creationId xmlns:p14="http://schemas.microsoft.com/office/powerpoint/2010/main" val="165457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descr="Afbeelding met hemel, buitenshuis, gras, landbouw&#10;&#10;Automatisch gegenereerde beschrijving">
            <a:extLst>
              <a:ext uri="{FF2B5EF4-FFF2-40B4-BE49-F238E27FC236}">
                <a16:creationId xmlns:a16="http://schemas.microsoft.com/office/drawing/2014/main" id="{7EC95EAB-3431-E04A-7F8F-2A98032736E0}"/>
              </a:ext>
            </a:extLst>
          </p:cNvPr>
          <p:cNvPicPr>
            <a:picLocks noChangeAspect="1"/>
          </p:cNvPicPr>
          <p:nvPr/>
        </p:nvPicPr>
        <p:blipFill rotWithShape="1">
          <a:blip r:embed="rId3">
            <a:extLst>
              <a:ext uri="{28A0092B-C50C-407E-A947-70E740481C1C}">
                <a14:useLocalDpi xmlns:a14="http://schemas.microsoft.com/office/drawing/2010/main" val="0"/>
              </a:ext>
            </a:extLst>
          </a:blip>
          <a:srcRect t="15722"/>
          <a:stretch/>
        </p:blipFill>
        <p:spPr>
          <a:xfrm flipH="1">
            <a:off x="0" y="0"/>
            <a:ext cx="12192000" cy="6858000"/>
          </a:xfrm>
          <a:prstGeom prst="rect">
            <a:avLst/>
          </a:prstGeom>
        </p:spPr>
      </p:pic>
      <p:sp>
        <p:nvSpPr>
          <p:cNvPr id="10" name="TextBox 9">
            <a:extLst>
              <a:ext uri="{FF2B5EF4-FFF2-40B4-BE49-F238E27FC236}">
                <a16:creationId xmlns:a16="http://schemas.microsoft.com/office/drawing/2014/main" id="{A29C4430-2EAA-4208-9533-8CA18C56C7C0}"/>
              </a:ext>
            </a:extLst>
          </p:cNvPr>
          <p:cNvSpPr txBox="1"/>
          <p:nvPr/>
        </p:nvSpPr>
        <p:spPr>
          <a:xfrm>
            <a:off x="1816770" y="457200"/>
            <a:ext cx="5390146" cy="2000548"/>
          </a:xfrm>
          <a:prstGeom prst="rect">
            <a:avLst/>
          </a:prstGeom>
          <a:noFill/>
          <a:effectLst/>
        </p:spPr>
        <p:txBody>
          <a:bodyPr wrap="square" rtlCol="0">
            <a:spAutoFit/>
          </a:bodyPr>
          <a:lstStyle/>
          <a:p>
            <a:pPr algn="ctr"/>
            <a:r>
              <a:rPr lang="en-US" sz="3200" b="1" i="0" spc="100" baseline="0" dirty="0">
                <a:solidFill>
                  <a:srgbClr val="00416B"/>
                </a:solidFill>
                <a:latin typeface="Museo Slab 300" panose="02000000000000000000"/>
                <a:ea typeface="Montserrat Black" charset="0"/>
                <a:cs typeface="Arial" panose="020B0604020202020204" pitchFamily="34" charset="0"/>
              </a:rPr>
              <a:t>“A</a:t>
            </a:r>
            <a:r>
              <a:rPr lang="en-US" sz="3200" b="1" spc="100" dirty="0">
                <a:solidFill>
                  <a:srgbClr val="00416B"/>
                </a:solidFill>
                <a:latin typeface="Museo Slab 300" panose="02000000000000000000"/>
                <a:ea typeface="Montserrat Black" charset="0"/>
                <a:cs typeface="Arial" panose="020B0604020202020204" pitchFamily="34" charset="0"/>
              </a:rPr>
              <a:t>ls er </a:t>
            </a:r>
            <a:r>
              <a:rPr lang="en-US" sz="3200" b="1" spc="100" dirty="0" err="1">
                <a:solidFill>
                  <a:srgbClr val="00416B"/>
                </a:solidFill>
                <a:latin typeface="Museo Slab 300" panose="02000000000000000000"/>
                <a:ea typeface="Montserrat Black" charset="0"/>
                <a:cs typeface="Arial" panose="020B0604020202020204" pitchFamily="34" charset="0"/>
              </a:rPr>
              <a:t>hulp</a:t>
            </a:r>
            <a:r>
              <a:rPr lang="en-US" sz="3200" b="1" spc="100" dirty="0">
                <a:solidFill>
                  <a:srgbClr val="00416B"/>
                </a:solidFill>
                <a:latin typeface="Museo Slab 300" panose="02000000000000000000"/>
                <a:ea typeface="Montserrat Black" charset="0"/>
                <a:cs typeface="Arial" panose="020B0604020202020204" pitchFamily="34" charset="0"/>
              </a:rPr>
              <a:t> </a:t>
            </a:r>
            <a:r>
              <a:rPr lang="en-US" sz="3200" b="1" spc="100" dirty="0" err="1">
                <a:solidFill>
                  <a:srgbClr val="00416B"/>
                </a:solidFill>
                <a:latin typeface="Museo Slab 300" panose="02000000000000000000"/>
                <a:ea typeface="Montserrat Black" charset="0"/>
                <a:cs typeface="Arial" panose="020B0604020202020204" pitchFamily="34" charset="0"/>
              </a:rPr>
              <a:t>nodig</a:t>
            </a:r>
            <a:r>
              <a:rPr lang="en-US" sz="3200" b="1" spc="100" dirty="0">
                <a:solidFill>
                  <a:srgbClr val="00416B"/>
                </a:solidFill>
                <a:latin typeface="Museo Slab 300" panose="02000000000000000000"/>
                <a:ea typeface="Montserrat Black" charset="0"/>
                <a:cs typeface="Arial" panose="020B0604020202020204" pitchFamily="34" charset="0"/>
              </a:rPr>
              <a:t> is, </a:t>
            </a:r>
          </a:p>
          <a:p>
            <a:pPr algn="ctr"/>
            <a:r>
              <a:rPr lang="en-US" sz="3200" b="1" spc="100" dirty="0" err="1">
                <a:solidFill>
                  <a:srgbClr val="00416B"/>
                </a:solidFill>
                <a:latin typeface="Museo Slab 300" panose="02000000000000000000"/>
                <a:ea typeface="Montserrat Black" charset="0"/>
                <a:cs typeface="Arial" panose="020B0604020202020204" pitchFamily="34" charset="0"/>
              </a:rPr>
              <a:t>dragen</a:t>
            </a:r>
            <a:r>
              <a:rPr lang="en-US" sz="3200" b="1" spc="100" dirty="0">
                <a:solidFill>
                  <a:srgbClr val="00416B"/>
                </a:solidFill>
                <a:latin typeface="Museo Slab 300" panose="02000000000000000000"/>
                <a:ea typeface="Montserrat Black" charset="0"/>
                <a:cs typeface="Arial" panose="020B0604020202020204" pitchFamily="34" charset="0"/>
              </a:rPr>
              <a:t> we </a:t>
            </a:r>
            <a:r>
              <a:rPr lang="en-US" sz="3200" b="1" spc="100" dirty="0" err="1">
                <a:solidFill>
                  <a:srgbClr val="00416B"/>
                </a:solidFill>
                <a:latin typeface="Museo Slab 300" panose="02000000000000000000"/>
                <a:ea typeface="Montserrat Black" charset="0"/>
                <a:cs typeface="Arial" panose="020B0604020202020204" pitchFamily="34" charset="0"/>
              </a:rPr>
              <a:t>elkaars</a:t>
            </a:r>
            <a:r>
              <a:rPr lang="en-US" sz="3200" b="1" spc="100" dirty="0">
                <a:solidFill>
                  <a:srgbClr val="00416B"/>
                </a:solidFill>
                <a:latin typeface="Museo Slab 300" panose="02000000000000000000"/>
                <a:ea typeface="Montserrat Black" charset="0"/>
                <a:cs typeface="Arial" panose="020B0604020202020204" pitchFamily="34" charset="0"/>
              </a:rPr>
              <a:t> </a:t>
            </a:r>
            <a:r>
              <a:rPr lang="en-US" sz="3200" b="1" spc="100" dirty="0" err="1">
                <a:solidFill>
                  <a:srgbClr val="00416B"/>
                </a:solidFill>
                <a:latin typeface="Museo Slab 300" panose="02000000000000000000"/>
                <a:ea typeface="Montserrat Black" charset="0"/>
                <a:cs typeface="Arial" panose="020B0604020202020204" pitchFamily="34" charset="0"/>
              </a:rPr>
              <a:t>lasten</a:t>
            </a:r>
            <a:r>
              <a:rPr lang="en-US" sz="3200" b="1" spc="100" dirty="0">
                <a:solidFill>
                  <a:srgbClr val="00416B"/>
                </a:solidFill>
                <a:latin typeface="Museo Slab 300" panose="02000000000000000000"/>
                <a:ea typeface="Montserrat Black" charset="0"/>
                <a:cs typeface="Arial" panose="020B0604020202020204" pitchFamily="34" charset="0"/>
              </a:rPr>
              <a:t>.”</a:t>
            </a:r>
          </a:p>
          <a:p>
            <a:pPr algn="ctr"/>
            <a:endParaRPr lang="en-US" sz="1400" b="1" spc="100" dirty="0">
              <a:solidFill>
                <a:srgbClr val="00416B"/>
              </a:solidFill>
              <a:latin typeface="Museo Slab 300" panose="02000000000000000000"/>
              <a:ea typeface="Montserrat Black" charset="0"/>
              <a:cs typeface="Arial" panose="020B0604020202020204" pitchFamily="34" charset="0"/>
            </a:endParaRPr>
          </a:p>
          <a:p>
            <a:pPr algn="ctr"/>
            <a:r>
              <a:rPr lang="en-US" sz="1400" b="1" i="1" spc="100" dirty="0">
                <a:solidFill>
                  <a:srgbClr val="00416B"/>
                </a:solidFill>
                <a:latin typeface="Museo Slab 300" panose="02000000000000000000"/>
                <a:ea typeface="Montserrat Black" charset="0"/>
                <a:cs typeface="Arial" panose="020B0604020202020204" pitchFamily="34" charset="0"/>
              </a:rPr>
              <a:t>Dan West, </a:t>
            </a:r>
            <a:r>
              <a:rPr lang="en-US" sz="1400" b="1" i="1" spc="100" dirty="0" err="1">
                <a:solidFill>
                  <a:srgbClr val="00416B"/>
                </a:solidFill>
                <a:latin typeface="Museo Slab 300" panose="02000000000000000000"/>
                <a:ea typeface="Montserrat Black" charset="0"/>
                <a:cs typeface="Arial" panose="020B0604020202020204" pitchFamily="34" charset="0"/>
              </a:rPr>
              <a:t>grondlegger</a:t>
            </a:r>
            <a:r>
              <a:rPr lang="en-US" sz="1400" b="1" i="1" spc="100" dirty="0">
                <a:solidFill>
                  <a:srgbClr val="00416B"/>
                </a:solidFill>
                <a:latin typeface="Museo Slab 300" panose="02000000000000000000"/>
                <a:ea typeface="Montserrat Black" charset="0"/>
                <a:cs typeface="Arial" panose="020B0604020202020204" pitchFamily="34" charset="0"/>
              </a:rPr>
              <a:t> Heifer International</a:t>
            </a:r>
          </a:p>
          <a:p>
            <a:pPr algn="ctr"/>
            <a:endParaRPr lang="en-US" sz="3200" b="1" i="0" spc="100" baseline="0" dirty="0">
              <a:solidFill>
                <a:srgbClr val="00416B"/>
              </a:solidFill>
              <a:latin typeface="Arial" panose="020B0604020202020204" pitchFamily="34" charset="0"/>
              <a:ea typeface="Montserrat Black" charset="0"/>
              <a:cs typeface="Arial" panose="020B0604020202020204" pitchFamily="34" charset="0"/>
            </a:endParaRPr>
          </a:p>
        </p:txBody>
      </p:sp>
    </p:spTree>
    <p:extLst>
      <p:ext uri="{BB962C8B-B14F-4D97-AF65-F5344CB8AC3E}">
        <p14:creationId xmlns:p14="http://schemas.microsoft.com/office/powerpoint/2010/main" val="852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 Page 1 - Home - V3">
            <a:extLst>
              <a:ext uri="{FF2B5EF4-FFF2-40B4-BE49-F238E27FC236}">
                <a16:creationId xmlns:a16="http://schemas.microsoft.com/office/drawing/2014/main" id="{465F9B2E-0CB4-4728-981F-F3A6AEB7A0A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411" t="7989" r="19109" b="6247"/>
          <a:stretch/>
        </p:blipFill>
        <p:spPr>
          <a:xfrm>
            <a:off x="-385993" y="1"/>
            <a:ext cx="12577993" cy="6858000"/>
          </a:xfrm>
        </p:spPr>
      </p:pic>
      <p:sp>
        <p:nvSpPr>
          <p:cNvPr id="2" name="Tekstvak 1">
            <a:extLst>
              <a:ext uri="{FF2B5EF4-FFF2-40B4-BE49-F238E27FC236}">
                <a16:creationId xmlns:a16="http://schemas.microsoft.com/office/drawing/2014/main" id="{19CE101D-C2C6-4492-8930-FD2F1758B545}"/>
              </a:ext>
            </a:extLst>
          </p:cNvPr>
          <p:cNvSpPr txBox="1"/>
          <p:nvPr/>
        </p:nvSpPr>
        <p:spPr>
          <a:xfrm>
            <a:off x="1179095" y="5209674"/>
            <a:ext cx="2358189" cy="685800"/>
          </a:xfrm>
          <a:prstGeom prst="rect">
            <a:avLst/>
          </a:prstGeom>
          <a:solidFill>
            <a:schemeClr val="bg1"/>
          </a:solidFill>
        </p:spPr>
        <p:txBody>
          <a:bodyPr wrap="square" rtlCol="0">
            <a:spAutoFit/>
          </a:bodyPr>
          <a:lstStyle/>
          <a:p>
            <a:endParaRPr lang="nl-NL"/>
          </a:p>
        </p:txBody>
      </p:sp>
      <p:sp>
        <p:nvSpPr>
          <p:cNvPr id="5" name="Tekstvak 4">
            <a:extLst>
              <a:ext uri="{FF2B5EF4-FFF2-40B4-BE49-F238E27FC236}">
                <a16:creationId xmlns:a16="http://schemas.microsoft.com/office/drawing/2014/main" id="{44CB16F1-4062-441B-A7AB-1269A3ED225D}"/>
              </a:ext>
            </a:extLst>
          </p:cNvPr>
          <p:cNvSpPr txBox="1"/>
          <p:nvPr/>
        </p:nvSpPr>
        <p:spPr>
          <a:xfrm>
            <a:off x="1179095" y="5726197"/>
            <a:ext cx="3911048" cy="338554"/>
          </a:xfrm>
          <a:prstGeom prst="rect">
            <a:avLst/>
          </a:prstGeom>
          <a:noFill/>
        </p:spPr>
        <p:txBody>
          <a:bodyPr wrap="square">
            <a:spAutoFit/>
          </a:bodyPr>
          <a:lstStyle/>
          <a:p>
            <a:r>
              <a:rPr lang="nl-NL" sz="1600" u="sng">
                <a:solidFill>
                  <a:srgbClr val="C1531B"/>
                </a:solidFill>
                <a:effectLst/>
                <a:latin typeface="Arial Unicode MS" panose="020B0604020202020204" pitchFamily="34" charset="-128"/>
                <a:hlinkClick r:id="rId4">
                  <a:extLst>
                    <a:ext uri="{A12FA001-AC4F-418D-AE19-62706E023703}">
                      <ahyp:hlinkClr xmlns:ahyp="http://schemas.microsoft.com/office/drawing/2018/hyperlinkcolor" val="tx"/>
                    </a:ext>
                  </a:extLst>
                </a:hlinkClick>
              </a:rPr>
              <a:t>https://youtu.be/cczSNCS9MFI</a:t>
            </a:r>
            <a:endParaRPr lang="nl-NL" sz="1600">
              <a:solidFill>
                <a:srgbClr val="C1531B"/>
              </a:solidFill>
            </a:endParaRPr>
          </a:p>
        </p:txBody>
      </p:sp>
    </p:spTree>
    <p:extLst>
      <p:ext uri="{BB962C8B-B14F-4D97-AF65-F5344CB8AC3E}">
        <p14:creationId xmlns:p14="http://schemas.microsoft.com/office/powerpoint/2010/main" val="311124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buiten, boom, persoon, plant&#10;&#10;Automatisch gegenereerde beschrijving">
            <a:extLst>
              <a:ext uri="{FF2B5EF4-FFF2-40B4-BE49-F238E27FC236}">
                <a16:creationId xmlns:a16="http://schemas.microsoft.com/office/drawing/2014/main" id="{31570AA9-DBD2-47F7-A1B9-2195EBE3294C}"/>
              </a:ext>
            </a:extLst>
          </p:cNvPr>
          <p:cNvPicPr>
            <a:picLocks noChangeAspect="1"/>
          </p:cNvPicPr>
          <p:nvPr/>
        </p:nvPicPr>
        <p:blipFill rotWithShape="1">
          <a:blip r:embed="rId3">
            <a:extLst>
              <a:ext uri="{28A0092B-C50C-407E-A947-70E740481C1C}">
                <a14:useLocalDpi xmlns:a14="http://schemas.microsoft.com/office/drawing/2010/main" val="0"/>
              </a:ext>
            </a:extLst>
          </a:blip>
          <a:srcRect l="6756" r="12090"/>
          <a:stretch/>
        </p:blipFill>
        <p:spPr>
          <a:xfrm>
            <a:off x="0" y="-1"/>
            <a:ext cx="12188952" cy="6902143"/>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Afbeelding 6" descr="Afbeelding met tekst&#10;&#10;Automatisch gegenereerde beschrijving">
            <a:extLst>
              <a:ext uri="{FF2B5EF4-FFF2-40B4-BE49-F238E27FC236}">
                <a16:creationId xmlns:a16="http://schemas.microsoft.com/office/drawing/2014/main" id="{99F33E64-0892-42CC-BA3E-E2EF86E2A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18" y="2245086"/>
            <a:ext cx="2863473" cy="2632478"/>
          </a:xfrm>
          <a:prstGeom prst="rect">
            <a:avLst/>
          </a:prstGeom>
        </p:spPr>
      </p:pic>
      <p:sp>
        <p:nvSpPr>
          <p:cNvPr id="2" name="Tekstvak 1">
            <a:extLst>
              <a:ext uri="{FF2B5EF4-FFF2-40B4-BE49-F238E27FC236}">
                <a16:creationId xmlns:a16="http://schemas.microsoft.com/office/drawing/2014/main" id="{C49EE28A-8AE4-4F0F-81DF-D02A7C11DA6A}"/>
              </a:ext>
            </a:extLst>
          </p:cNvPr>
          <p:cNvSpPr txBox="1"/>
          <p:nvPr/>
        </p:nvSpPr>
        <p:spPr>
          <a:xfrm>
            <a:off x="4654016" y="4078367"/>
            <a:ext cx="3202011" cy="1846659"/>
          </a:xfrm>
          <a:prstGeom prst="rect">
            <a:avLst/>
          </a:prstGeom>
          <a:solidFill>
            <a:schemeClr val="bg1"/>
          </a:solidFill>
        </p:spPr>
        <p:txBody>
          <a:bodyPr wrap="square" rtlCol="0">
            <a:spAutoFit/>
          </a:bodyPr>
          <a:lstStyle/>
          <a:p>
            <a:endParaRPr lang="nl-NL" sz="1400" dirty="0">
              <a:solidFill>
                <a:srgbClr val="502C1E"/>
              </a:solidFill>
              <a:effectLst/>
              <a:latin typeface="Museo Slab 300" panose="02000000000000000000" pitchFamily="50" charset="0"/>
            </a:endParaRPr>
          </a:p>
          <a:p>
            <a:r>
              <a:rPr lang="nl-NL" b="1" dirty="0">
                <a:solidFill>
                  <a:srgbClr val="00416B"/>
                </a:solidFill>
                <a:latin typeface="Museo Slab 300" panose="02000000000000000000" pitchFamily="50" charset="0"/>
              </a:rPr>
              <a:t>   Stop honger</a:t>
            </a:r>
          </a:p>
          <a:p>
            <a:endParaRPr lang="nl-NL" b="1" dirty="0">
              <a:solidFill>
                <a:srgbClr val="00416B"/>
              </a:solidFill>
              <a:latin typeface="Museo Slab 300" panose="02000000000000000000" pitchFamily="50" charset="0"/>
            </a:endParaRPr>
          </a:p>
          <a:p>
            <a:endParaRPr lang="nl-NL" b="1" dirty="0">
              <a:solidFill>
                <a:srgbClr val="00416B"/>
              </a:solidFill>
              <a:latin typeface="Museo Slab 300" panose="02000000000000000000" pitchFamily="50" charset="0"/>
            </a:endParaRPr>
          </a:p>
          <a:p>
            <a:endParaRPr lang="nl-NL" b="1" dirty="0">
              <a:solidFill>
                <a:srgbClr val="00416B"/>
              </a:solidFill>
              <a:latin typeface="Museo Slab 300" panose="02000000000000000000" pitchFamily="50" charset="0"/>
            </a:endParaRPr>
          </a:p>
          <a:p>
            <a:endParaRPr lang="nl-NL" sz="1400" dirty="0">
              <a:solidFill>
                <a:srgbClr val="502C1E"/>
              </a:solidFill>
              <a:effectLst/>
              <a:latin typeface="Museo Slab 300" panose="02000000000000000000" pitchFamily="50" charset="0"/>
            </a:endParaRPr>
          </a:p>
          <a:p>
            <a:r>
              <a:rPr lang="nl-NL" sz="1400" dirty="0">
                <a:solidFill>
                  <a:srgbClr val="502C1E"/>
                </a:solidFill>
                <a:effectLst/>
                <a:latin typeface="Museo Slab 300" panose="02000000000000000000" pitchFamily="50" charset="0"/>
              </a:rPr>
              <a:t> </a:t>
            </a:r>
            <a:endParaRPr lang="nl-NL" dirty="0"/>
          </a:p>
        </p:txBody>
      </p:sp>
      <p:sp>
        <p:nvSpPr>
          <p:cNvPr id="3" name="Tekstvak 2">
            <a:extLst>
              <a:ext uri="{FF2B5EF4-FFF2-40B4-BE49-F238E27FC236}">
                <a16:creationId xmlns:a16="http://schemas.microsoft.com/office/drawing/2014/main" id="{330C59BA-CFA3-48F9-A68E-79B628DEC235}"/>
              </a:ext>
            </a:extLst>
          </p:cNvPr>
          <p:cNvSpPr txBox="1"/>
          <p:nvPr/>
        </p:nvSpPr>
        <p:spPr>
          <a:xfrm>
            <a:off x="4833922" y="4697260"/>
            <a:ext cx="2890352" cy="954107"/>
          </a:xfrm>
          <a:prstGeom prst="rect">
            <a:avLst/>
          </a:prstGeom>
          <a:solidFill>
            <a:schemeClr val="bg1"/>
          </a:solidFill>
        </p:spPr>
        <p:txBody>
          <a:bodyPr wrap="square" rtlCol="0">
            <a:spAutoFit/>
          </a:bodyPr>
          <a:lstStyle/>
          <a:p>
            <a:r>
              <a:rPr lang="nl-NL" sz="1400" dirty="0">
                <a:solidFill>
                  <a:srgbClr val="00416B"/>
                </a:solidFill>
                <a:effectLst/>
                <a:latin typeface="Museo Slab 300" panose="02000000000000000000" pitchFamily="50" charset="0"/>
              </a:rPr>
              <a:t>Door praktische landbouwkennis,     </a:t>
            </a:r>
          </a:p>
          <a:p>
            <a:r>
              <a:rPr lang="nl-NL" sz="1400" dirty="0">
                <a:solidFill>
                  <a:srgbClr val="00416B"/>
                </a:solidFill>
                <a:latin typeface="Museo Slab 300" panose="02000000000000000000" pitchFamily="50" charset="0"/>
              </a:rPr>
              <a:t> </a:t>
            </a:r>
            <a:r>
              <a:rPr lang="nl-NL" sz="1400" dirty="0">
                <a:solidFill>
                  <a:srgbClr val="00416B"/>
                </a:solidFill>
                <a:effectLst/>
                <a:latin typeface="Museo Slab 300" panose="02000000000000000000" pitchFamily="50" charset="0"/>
              </a:rPr>
              <a:t>zaden, goed vee en toegang tot  </a:t>
            </a:r>
          </a:p>
          <a:p>
            <a:r>
              <a:rPr lang="nl-NL" sz="1400" dirty="0">
                <a:solidFill>
                  <a:srgbClr val="00416B"/>
                </a:solidFill>
                <a:latin typeface="Museo Slab 300" panose="02000000000000000000" pitchFamily="50" charset="0"/>
              </a:rPr>
              <a:t> </a:t>
            </a:r>
            <a:r>
              <a:rPr lang="nl-NL" sz="1400" dirty="0">
                <a:solidFill>
                  <a:srgbClr val="00416B"/>
                </a:solidFill>
                <a:effectLst/>
                <a:latin typeface="Museo Slab 300" panose="02000000000000000000" pitchFamily="50" charset="0"/>
              </a:rPr>
              <a:t>water produceert een gezin  </a:t>
            </a:r>
          </a:p>
          <a:p>
            <a:r>
              <a:rPr lang="nl-NL" sz="1400" dirty="0">
                <a:solidFill>
                  <a:srgbClr val="00416B"/>
                </a:solidFill>
                <a:latin typeface="Museo Slab 300" panose="02000000000000000000" pitchFamily="50" charset="0"/>
              </a:rPr>
              <a:t> </a:t>
            </a:r>
            <a:r>
              <a:rPr lang="nl-NL" sz="1400" dirty="0">
                <a:solidFill>
                  <a:srgbClr val="00416B"/>
                </a:solidFill>
                <a:effectLst/>
                <a:latin typeface="Museo Slab 300" panose="02000000000000000000" pitchFamily="50" charset="0"/>
              </a:rPr>
              <a:t>voldoende eten voor zichzelf.</a:t>
            </a:r>
            <a:endParaRPr lang="nl-NL" sz="1400" dirty="0">
              <a:solidFill>
                <a:srgbClr val="00416B"/>
              </a:solidFill>
              <a:latin typeface="Museo Slab 300" panose="02000000000000000000" pitchFamily="50" charset="0"/>
            </a:endParaRPr>
          </a:p>
        </p:txBody>
      </p:sp>
      <p:cxnSp>
        <p:nvCxnSpPr>
          <p:cNvPr id="5" name="Rechte verbindingslijn 4">
            <a:extLst>
              <a:ext uri="{FF2B5EF4-FFF2-40B4-BE49-F238E27FC236}">
                <a16:creationId xmlns:a16="http://schemas.microsoft.com/office/drawing/2014/main" id="{5203438F-736A-4747-9D8B-8627D793586A}"/>
              </a:ext>
            </a:extLst>
          </p:cNvPr>
          <p:cNvCxnSpPr/>
          <p:nvPr/>
        </p:nvCxnSpPr>
        <p:spPr>
          <a:xfrm flipH="1">
            <a:off x="3058160" y="4460240"/>
            <a:ext cx="1679509" cy="0"/>
          </a:xfrm>
          <a:prstGeom prst="line">
            <a:avLst/>
          </a:prstGeom>
          <a:ln w="25400">
            <a:solidFill>
              <a:srgbClr val="FFC5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13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Afbeelding 6" descr="Afbeelding met persoon, binnen&#10;&#10;Automatisch gegenereerde beschrijving">
            <a:extLst>
              <a:ext uri="{FF2B5EF4-FFF2-40B4-BE49-F238E27FC236}">
                <a16:creationId xmlns:a16="http://schemas.microsoft.com/office/drawing/2014/main" id="{E0BC18FB-3935-4400-BC7F-AE3C20EF4421}"/>
              </a:ext>
            </a:extLst>
          </p:cNvPr>
          <p:cNvPicPr>
            <a:picLocks noChangeAspect="1"/>
          </p:cNvPicPr>
          <p:nvPr/>
        </p:nvPicPr>
        <p:blipFill rotWithShape="1">
          <a:blip r:embed="rId2">
            <a:extLst>
              <a:ext uri="{28A0092B-C50C-407E-A947-70E740481C1C}">
                <a14:useLocalDpi xmlns:a14="http://schemas.microsoft.com/office/drawing/2010/main" val="0"/>
              </a:ext>
            </a:extLst>
          </a:blip>
          <a:srcRect l="2562" r="18312"/>
          <a:stretch/>
        </p:blipFill>
        <p:spPr>
          <a:xfrm>
            <a:off x="20" y="1282"/>
            <a:ext cx="12191980" cy="6856718"/>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7FE677CB-128D-4E7F-A9C3-51D33FCE0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69" y="1805465"/>
            <a:ext cx="3148273" cy="2274832"/>
          </a:xfrm>
          <a:prstGeom prst="rect">
            <a:avLst/>
          </a:prstGeom>
        </p:spPr>
      </p:pic>
      <p:sp>
        <p:nvSpPr>
          <p:cNvPr id="5" name="Tekstvak 4">
            <a:extLst>
              <a:ext uri="{FF2B5EF4-FFF2-40B4-BE49-F238E27FC236}">
                <a16:creationId xmlns:a16="http://schemas.microsoft.com/office/drawing/2014/main" id="{E4A46D4A-EC71-4473-A209-4C0AE38BE9DA}"/>
              </a:ext>
            </a:extLst>
          </p:cNvPr>
          <p:cNvSpPr txBox="1"/>
          <p:nvPr/>
        </p:nvSpPr>
        <p:spPr>
          <a:xfrm>
            <a:off x="5840389" y="3429000"/>
            <a:ext cx="3110572" cy="2677656"/>
          </a:xfrm>
          <a:prstGeom prst="rect">
            <a:avLst/>
          </a:prstGeom>
          <a:solidFill>
            <a:schemeClr val="bg1"/>
          </a:solidFill>
        </p:spPr>
        <p:txBody>
          <a:bodyPr wrap="square" rtlCol="0">
            <a:spAutoFit/>
          </a:bodyPr>
          <a:lstStyle/>
          <a:p>
            <a:endParaRPr lang="nl-NL" sz="1400">
              <a:solidFill>
                <a:srgbClr val="502C1E"/>
              </a:solidFill>
              <a:effectLst/>
              <a:latin typeface="Museo Slab 300" panose="02000000000000000000" pitchFamily="50" charset="0"/>
            </a:endParaRPr>
          </a:p>
          <a:p>
            <a:r>
              <a:rPr lang="nl-NL" b="1">
                <a:solidFill>
                  <a:srgbClr val="00416B"/>
                </a:solidFill>
                <a:latin typeface="Museo Slab 300" panose="02000000000000000000" pitchFamily="50" charset="0"/>
              </a:rPr>
              <a:t>   Overwin armoede</a:t>
            </a: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sz="1400">
              <a:solidFill>
                <a:srgbClr val="502C1E"/>
              </a:solidFill>
              <a:effectLst/>
              <a:latin typeface="Museo Slab 300" panose="02000000000000000000" pitchFamily="50" charset="0"/>
            </a:endParaRPr>
          </a:p>
          <a:p>
            <a:r>
              <a:rPr lang="nl-NL" sz="1400">
                <a:solidFill>
                  <a:srgbClr val="502C1E"/>
                </a:solidFill>
                <a:effectLst/>
                <a:latin typeface="Museo Slab 300" panose="02000000000000000000" pitchFamily="50" charset="0"/>
              </a:rPr>
              <a:t> </a:t>
            </a:r>
            <a:endParaRPr lang="nl-NL"/>
          </a:p>
        </p:txBody>
      </p:sp>
      <p:sp>
        <p:nvSpPr>
          <p:cNvPr id="6" name="Tekstvak 5">
            <a:extLst>
              <a:ext uri="{FF2B5EF4-FFF2-40B4-BE49-F238E27FC236}">
                <a16:creationId xmlns:a16="http://schemas.microsoft.com/office/drawing/2014/main" id="{51DC36BC-9DB3-4246-9AF3-6A504C351C62}"/>
              </a:ext>
            </a:extLst>
          </p:cNvPr>
          <p:cNvSpPr txBox="1"/>
          <p:nvPr/>
        </p:nvSpPr>
        <p:spPr>
          <a:xfrm>
            <a:off x="6046368" y="4075330"/>
            <a:ext cx="2840854" cy="138499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416B"/>
                </a:solidFill>
                <a:effectLst/>
                <a:uLnTx/>
                <a:uFillTx/>
                <a:latin typeface="Museo Slab 300" panose="02000000000000000000" pitchFamily="50" charset="0"/>
              </a:rPr>
              <a:t>Door goede samenwerking, toegang tot financiering en het verkopen van producten op de markt verdient een arm boerengezin een leefbaar inkomen en voorziet het mensen in de omgeving van eten.</a:t>
            </a:r>
          </a:p>
        </p:txBody>
      </p:sp>
      <p:cxnSp>
        <p:nvCxnSpPr>
          <p:cNvPr id="11" name="Rechte verbindingslijn 10">
            <a:extLst>
              <a:ext uri="{FF2B5EF4-FFF2-40B4-BE49-F238E27FC236}">
                <a16:creationId xmlns:a16="http://schemas.microsoft.com/office/drawing/2014/main" id="{CE1EF3EF-528F-4477-9704-2A5B38EDF30F}"/>
              </a:ext>
            </a:extLst>
          </p:cNvPr>
          <p:cNvCxnSpPr/>
          <p:nvPr/>
        </p:nvCxnSpPr>
        <p:spPr>
          <a:xfrm>
            <a:off x="3495040" y="3820160"/>
            <a:ext cx="2551328" cy="0"/>
          </a:xfrm>
          <a:prstGeom prst="line">
            <a:avLst/>
          </a:prstGeom>
          <a:ln w="25400">
            <a:solidFill>
              <a:srgbClr val="FFC5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91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Afbeelding 14" descr="Afbeelding met gras, buiten, eten, hooi&#10;&#10;Automatisch gegenereerde beschrijving">
            <a:extLst>
              <a:ext uri="{FF2B5EF4-FFF2-40B4-BE49-F238E27FC236}">
                <a16:creationId xmlns:a16="http://schemas.microsoft.com/office/drawing/2014/main" id="{4A03A10C-737B-429F-BCD6-B45FFAD9C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227298" cy="6857999"/>
          </a:xfrm>
          <a:prstGeom prst="rect">
            <a:avLst/>
          </a:prstGeom>
        </p:spPr>
      </p:pic>
      <p:sp>
        <p:nvSpPr>
          <p:cNvPr id="9"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Afbeelding 10">
            <a:extLst>
              <a:ext uri="{FF2B5EF4-FFF2-40B4-BE49-F238E27FC236}">
                <a16:creationId xmlns:a16="http://schemas.microsoft.com/office/drawing/2014/main" id="{C9AA7C84-A928-4DBD-821B-EF5E1D34C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98" y="1783611"/>
            <a:ext cx="3633990" cy="2630274"/>
          </a:xfrm>
          <a:prstGeom prst="rect">
            <a:avLst/>
          </a:prstGeom>
        </p:spPr>
      </p:pic>
      <p:sp>
        <p:nvSpPr>
          <p:cNvPr id="5" name="Tekstvak 4">
            <a:extLst>
              <a:ext uri="{FF2B5EF4-FFF2-40B4-BE49-F238E27FC236}">
                <a16:creationId xmlns:a16="http://schemas.microsoft.com/office/drawing/2014/main" id="{33CD5DB0-F72F-4863-B806-FBE622B618B3}"/>
              </a:ext>
            </a:extLst>
          </p:cNvPr>
          <p:cNvSpPr txBox="1"/>
          <p:nvPr/>
        </p:nvSpPr>
        <p:spPr>
          <a:xfrm>
            <a:off x="5840388" y="3429000"/>
            <a:ext cx="3633990" cy="1969770"/>
          </a:xfrm>
          <a:prstGeom prst="rect">
            <a:avLst/>
          </a:prstGeom>
          <a:solidFill>
            <a:schemeClr val="bg1"/>
          </a:solidFill>
        </p:spPr>
        <p:txBody>
          <a:bodyPr wrap="square" rtlCol="0">
            <a:spAutoFit/>
          </a:bodyPr>
          <a:lstStyle/>
          <a:p>
            <a:endParaRPr lang="nl-NL" sz="1400">
              <a:solidFill>
                <a:srgbClr val="502C1E"/>
              </a:solidFill>
              <a:effectLst/>
              <a:latin typeface="Museo Slab 300" panose="02000000000000000000" pitchFamily="50" charset="0"/>
            </a:endParaRPr>
          </a:p>
          <a:p>
            <a:r>
              <a:rPr lang="nl-NL" b="1">
                <a:solidFill>
                  <a:srgbClr val="00416B"/>
                </a:solidFill>
                <a:latin typeface="Museo Slab 300" panose="02000000000000000000" pitchFamily="50" charset="0"/>
              </a:rPr>
              <a:t>   Opgewassen tegen </a:t>
            </a:r>
          </a:p>
          <a:p>
            <a:r>
              <a:rPr lang="nl-NL" b="1">
                <a:solidFill>
                  <a:srgbClr val="00416B"/>
                </a:solidFill>
                <a:latin typeface="Museo Slab 300" panose="02000000000000000000" pitchFamily="50" charset="0"/>
              </a:rPr>
              <a:t>   klimaatverandering</a:t>
            </a: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b="1">
              <a:solidFill>
                <a:srgbClr val="00416B"/>
              </a:solidFill>
              <a:latin typeface="Museo Slab 300" panose="02000000000000000000" pitchFamily="50" charset="0"/>
            </a:endParaRPr>
          </a:p>
          <a:p>
            <a:endParaRPr lang="nl-NL"/>
          </a:p>
        </p:txBody>
      </p:sp>
      <p:sp>
        <p:nvSpPr>
          <p:cNvPr id="6" name="Tekstvak 5">
            <a:extLst>
              <a:ext uri="{FF2B5EF4-FFF2-40B4-BE49-F238E27FC236}">
                <a16:creationId xmlns:a16="http://schemas.microsoft.com/office/drawing/2014/main" id="{DEC648DC-C867-44C0-9B7E-D6D4AECD7DFA}"/>
              </a:ext>
            </a:extLst>
          </p:cNvPr>
          <p:cNvSpPr txBox="1"/>
          <p:nvPr/>
        </p:nvSpPr>
        <p:spPr>
          <a:xfrm>
            <a:off x="6055360" y="4315430"/>
            <a:ext cx="3311371" cy="954107"/>
          </a:xfrm>
          <a:prstGeom prst="rect">
            <a:avLst/>
          </a:prstGeom>
          <a:solidFill>
            <a:schemeClr val="bg1"/>
          </a:solidFill>
        </p:spPr>
        <p:txBody>
          <a:bodyPr wrap="square" rtlCol="0">
            <a:spAutoFit/>
          </a:bodyPr>
          <a:lstStyle/>
          <a:p>
            <a:r>
              <a:rPr lang="nl-NL" sz="1400" dirty="0">
                <a:solidFill>
                  <a:srgbClr val="00416B"/>
                </a:solidFill>
                <a:effectLst/>
                <a:latin typeface="Museo Slab 300" panose="02000000000000000000" pitchFamily="50" charset="0"/>
              </a:rPr>
              <a:t>Door toepassing van klimaat-slimme technieken worden bodems gezonder, verbetert de toegang tot water en </a:t>
            </a:r>
            <a:r>
              <a:rPr lang="nl-NL" sz="1400" dirty="0" err="1">
                <a:solidFill>
                  <a:srgbClr val="00416B"/>
                </a:solidFill>
                <a:effectLst/>
                <a:latin typeface="Museo Slab 300" panose="02000000000000000000" pitchFamily="50" charset="0"/>
              </a:rPr>
              <a:t>vergroent</a:t>
            </a:r>
            <a:r>
              <a:rPr lang="nl-NL" sz="1400" dirty="0">
                <a:solidFill>
                  <a:srgbClr val="00416B"/>
                </a:solidFill>
                <a:effectLst/>
                <a:latin typeface="Museo Slab 300" panose="02000000000000000000" pitchFamily="50" charset="0"/>
              </a:rPr>
              <a:t> de omgeving.</a:t>
            </a:r>
            <a:endParaRPr lang="nl-NL" sz="1400" dirty="0">
              <a:solidFill>
                <a:srgbClr val="00416B"/>
              </a:solidFill>
              <a:latin typeface="Museo Slab 300" panose="02000000000000000000" pitchFamily="50" charset="0"/>
            </a:endParaRPr>
          </a:p>
        </p:txBody>
      </p:sp>
      <p:cxnSp>
        <p:nvCxnSpPr>
          <p:cNvPr id="3" name="Rechte verbindingslijn 2">
            <a:extLst>
              <a:ext uri="{FF2B5EF4-FFF2-40B4-BE49-F238E27FC236}">
                <a16:creationId xmlns:a16="http://schemas.microsoft.com/office/drawing/2014/main" id="{84D90F7F-A73E-484A-B2D4-5D98594ADAA8}"/>
              </a:ext>
            </a:extLst>
          </p:cNvPr>
          <p:cNvCxnSpPr>
            <a:cxnSpLocks/>
          </p:cNvCxnSpPr>
          <p:nvPr/>
        </p:nvCxnSpPr>
        <p:spPr>
          <a:xfrm flipH="1">
            <a:off x="3718560" y="3840480"/>
            <a:ext cx="2336800" cy="0"/>
          </a:xfrm>
          <a:prstGeom prst="line">
            <a:avLst/>
          </a:prstGeom>
          <a:ln w="25400">
            <a:solidFill>
              <a:srgbClr val="FFC5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090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16B"/>
        </a:solid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AFB0919E-62A3-74E9-D205-DA26347D19CB}"/>
              </a:ext>
            </a:extLst>
          </p:cNvPr>
          <p:cNvSpPr txBox="1"/>
          <p:nvPr/>
        </p:nvSpPr>
        <p:spPr>
          <a:xfrm>
            <a:off x="1144326" y="1949529"/>
            <a:ext cx="4951674" cy="3785652"/>
          </a:xfrm>
          <a:prstGeom prst="rect">
            <a:avLst/>
          </a:prstGeom>
          <a:noFill/>
        </p:spPr>
        <p:txBody>
          <a:bodyPr wrap="square">
            <a:spAutoFit/>
          </a:bodyPr>
          <a:lstStyle/>
          <a:p>
            <a:r>
              <a:rPr lang="nl-NL" sz="1600" b="0" i="0" dirty="0">
                <a:solidFill>
                  <a:schemeClr val="bg1"/>
                </a:solidFill>
                <a:effectLst/>
                <a:latin typeface="Montserrat" panose="00000500000000000000" pitchFamily="2" charset="0"/>
              </a:rPr>
              <a:t>Passing on </a:t>
            </a:r>
            <a:r>
              <a:rPr lang="nl-NL" sz="1600" b="0" i="0" dirty="0" err="1">
                <a:solidFill>
                  <a:schemeClr val="bg1"/>
                </a:solidFill>
                <a:effectLst/>
                <a:latin typeface="Montserrat" panose="00000500000000000000" pitchFamily="2" charset="0"/>
              </a:rPr>
              <a:t>the</a:t>
            </a:r>
            <a:r>
              <a:rPr lang="nl-NL" sz="1600" b="0" i="0" dirty="0">
                <a:solidFill>
                  <a:schemeClr val="bg1"/>
                </a:solidFill>
                <a:effectLst/>
                <a:latin typeface="Montserrat" panose="00000500000000000000" pitchFamily="2" charset="0"/>
              </a:rPr>
              <a:t> Gift® is fundamenteel voor </a:t>
            </a:r>
            <a:r>
              <a:rPr lang="nl-NL" sz="1600" b="0" i="0" dirty="0" err="1">
                <a:solidFill>
                  <a:schemeClr val="bg1"/>
                </a:solidFill>
                <a:effectLst/>
                <a:latin typeface="Montserrat" panose="00000500000000000000" pitchFamily="2" charset="0"/>
              </a:rPr>
              <a:t>Heifer’s</a:t>
            </a:r>
            <a:r>
              <a:rPr lang="nl-NL" sz="1600" b="0" i="0" dirty="0">
                <a:solidFill>
                  <a:schemeClr val="bg1"/>
                </a:solidFill>
                <a:effectLst/>
                <a:latin typeface="Montserrat" panose="00000500000000000000" pitchFamily="2" charset="0"/>
              </a:rPr>
              <a:t> aanpak om hele gemeenschappen uit de armoede te krijgen. </a:t>
            </a:r>
          </a:p>
          <a:p>
            <a:endParaRPr lang="nl-NL" sz="1600" dirty="0">
              <a:solidFill>
                <a:schemeClr val="bg1"/>
              </a:solidFill>
              <a:latin typeface="Montserrat" panose="00000500000000000000" pitchFamily="2" charset="0"/>
            </a:endParaRPr>
          </a:p>
          <a:p>
            <a:r>
              <a:rPr lang="nl-NL" sz="1600" b="0" i="0" dirty="0">
                <a:solidFill>
                  <a:schemeClr val="bg1"/>
                </a:solidFill>
                <a:effectLst/>
                <a:latin typeface="Montserrat" panose="00000500000000000000" pitchFamily="2" charset="0"/>
              </a:rPr>
              <a:t>Oorspronkelijk betekent ‘Passing on </a:t>
            </a:r>
            <a:r>
              <a:rPr lang="nl-NL" sz="1600" b="0" i="0" dirty="0" err="1">
                <a:solidFill>
                  <a:schemeClr val="bg1"/>
                </a:solidFill>
                <a:effectLst/>
                <a:latin typeface="Montserrat" panose="00000500000000000000" pitchFamily="2" charset="0"/>
              </a:rPr>
              <a:t>the</a:t>
            </a:r>
            <a:r>
              <a:rPr lang="nl-NL" sz="1600" b="0" i="0" dirty="0">
                <a:solidFill>
                  <a:schemeClr val="bg1"/>
                </a:solidFill>
                <a:effectLst/>
                <a:latin typeface="Montserrat" panose="00000500000000000000" pitchFamily="2" charset="0"/>
              </a:rPr>
              <a:t> Gift’ dat elk gezin dat een dier ontvangt, het eerste kalf, geitje of kuiken doorgeeft aan een ander gezin. Dit idee is inmiddels uitgegroeid tot veel meer dan alleen het doorgeven van dieren. In onze projecten geven boeren ook volop kennis, vaardigheden, materialen en zaden aan elkaar door. En met deze praktische zaken delen gezinnen nog iets heel waardevols: </a:t>
            </a:r>
            <a:r>
              <a:rPr lang="nl-NL" sz="1600" b="1" i="0" dirty="0">
                <a:solidFill>
                  <a:schemeClr val="bg1"/>
                </a:solidFill>
                <a:effectLst/>
                <a:latin typeface="Montserrat" panose="00000500000000000000" pitchFamily="2" charset="0"/>
              </a:rPr>
              <a:t>het vertrouwen dat je zelf een beter leven kunt opbouwen. </a:t>
            </a:r>
            <a:endParaRPr lang="nl-NL" sz="1400" b="1" dirty="0">
              <a:solidFill>
                <a:schemeClr val="bg1"/>
              </a:solidFill>
            </a:endParaRPr>
          </a:p>
        </p:txBody>
      </p:sp>
      <p:pic>
        <p:nvPicPr>
          <p:cNvPr id="3" name="Afbeelding 2">
            <a:extLst>
              <a:ext uri="{FF2B5EF4-FFF2-40B4-BE49-F238E27FC236}">
                <a16:creationId xmlns:a16="http://schemas.microsoft.com/office/drawing/2014/main" id="{15F6607B-CF22-B4F8-11AD-BF052047D648}"/>
              </a:ext>
            </a:extLst>
          </p:cNvPr>
          <p:cNvPicPr>
            <a:picLocks noChangeAspect="1"/>
          </p:cNvPicPr>
          <p:nvPr/>
        </p:nvPicPr>
        <p:blipFill>
          <a:blip r:embed="rId2"/>
          <a:stretch>
            <a:fillRect/>
          </a:stretch>
        </p:blipFill>
        <p:spPr>
          <a:xfrm>
            <a:off x="6493856" y="1266523"/>
            <a:ext cx="5696745" cy="4324954"/>
          </a:xfrm>
          <a:prstGeom prst="rect">
            <a:avLst/>
          </a:prstGeom>
        </p:spPr>
      </p:pic>
      <p:sp>
        <p:nvSpPr>
          <p:cNvPr id="2" name="Tekstvak 1">
            <a:extLst>
              <a:ext uri="{FF2B5EF4-FFF2-40B4-BE49-F238E27FC236}">
                <a16:creationId xmlns:a16="http://schemas.microsoft.com/office/drawing/2014/main" id="{6D464081-0F36-403F-8F46-301939703244}"/>
              </a:ext>
            </a:extLst>
          </p:cNvPr>
          <p:cNvSpPr txBox="1"/>
          <p:nvPr/>
        </p:nvSpPr>
        <p:spPr>
          <a:xfrm>
            <a:off x="1144327" y="1266523"/>
            <a:ext cx="5361562" cy="523220"/>
          </a:xfrm>
          <a:prstGeom prst="rect">
            <a:avLst/>
          </a:prstGeom>
          <a:noFill/>
        </p:spPr>
        <p:txBody>
          <a:bodyPr wrap="square">
            <a:spAutoFit/>
          </a:bodyPr>
          <a:lstStyle/>
          <a:p>
            <a:r>
              <a:rPr lang="en-US" sz="2800" b="1" spc="100" dirty="0" err="1">
                <a:solidFill>
                  <a:schemeClr val="bg1"/>
                </a:solidFill>
                <a:latin typeface="Museo Slab 300" panose="02000000000000000000"/>
                <a:cs typeface="Arial" panose="020B0604020202020204" pitchFamily="34" charset="0"/>
              </a:rPr>
              <a:t>Delen</a:t>
            </a:r>
            <a:r>
              <a:rPr lang="en-US" sz="2800" b="1" spc="100" dirty="0">
                <a:solidFill>
                  <a:schemeClr val="bg1"/>
                </a:solidFill>
                <a:latin typeface="Museo Slab 300" panose="02000000000000000000"/>
                <a:cs typeface="Arial" panose="020B0604020202020204" pitchFamily="34" charset="0"/>
              </a:rPr>
              <a:t> is </a:t>
            </a:r>
            <a:r>
              <a:rPr lang="en-US" sz="2800" b="1" spc="100" dirty="0" err="1">
                <a:solidFill>
                  <a:schemeClr val="bg1"/>
                </a:solidFill>
                <a:latin typeface="Museo Slab 300" panose="02000000000000000000"/>
                <a:cs typeface="Arial" panose="020B0604020202020204" pitchFamily="34" charset="0"/>
              </a:rPr>
              <a:t>een</a:t>
            </a:r>
            <a:r>
              <a:rPr lang="en-US" sz="2800" b="1" spc="100" dirty="0">
                <a:solidFill>
                  <a:schemeClr val="bg1"/>
                </a:solidFill>
                <a:latin typeface="Museo Slab 300" panose="02000000000000000000"/>
                <a:cs typeface="Arial" panose="020B0604020202020204" pitchFamily="34" charset="0"/>
              </a:rPr>
              <a:t> </a:t>
            </a:r>
            <a:r>
              <a:rPr lang="en-US" sz="2800" b="1" spc="100" dirty="0" err="1">
                <a:solidFill>
                  <a:schemeClr val="bg1"/>
                </a:solidFill>
                <a:latin typeface="Museo Slab 300" panose="02000000000000000000"/>
                <a:cs typeface="Arial" panose="020B0604020202020204" pitchFamily="34" charset="0"/>
              </a:rPr>
              <a:t>groot</a:t>
            </a:r>
            <a:r>
              <a:rPr lang="en-US" sz="2800" b="1" spc="100" dirty="0">
                <a:solidFill>
                  <a:schemeClr val="bg1"/>
                </a:solidFill>
                <a:latin typeface="Museo Slab 300" panose="02000000000000000000"/>
                <a:cs typeface="Arial" panose="020B0604020202020204" pitchFamily="34" charset="0"/>
              </a:rPr>
              <a:t> </a:t>
            </a:r>
            <a:r>
              <a:rPr lang="en-US" sz="2800" b="1" spc="100" dirty="0" err="1">
                <a:solidFill>
                  <a:schemeClr val="bg1"/>
                </a:solidFill>
                <a:latin typeface="Museo Slab 300" panose="02000000000000000000"/>
                <a:cs typeface="Arial" panose="020B0604020202020204" pitchFamily="34" charset="0"/>
              </a:rPr>
              <a:t>voorrecht</a:t>
            </a:r>
            <a:endParaRPr lang="nl-NL" sz="2800" dirty="0"/>
          </a:p>
        </p:txBody>
      </p:sp>
    </p:spTree>
    <p:extLst>
      <p:ext uri="{BB962C8B-B14F-4D97-AF65-F5344CB8AC3E}">
        <p14:creationId xmlns:p14="http://schemas.microsoft.com/office/powerpoint/2010/main" val="279727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Afbeelding 21" descr="Afbeelding met persoon, buitenshuis, Menselijk gezicht, hemel&#10;&#10;Automatisch gegenereerde beschrijving">
            <a:extLst>
              <a:ext uri="{FF2B5EF4-FFF2-40B4-BE49-F238E27FC236}">
                <a16:creationId xmlns:a16="http://schemas.microsoft.com/office/drawing/2014/main" id="{899C24EB-62B6-7DE8-92C1-4F16BA033FFF}"/>
              </a:ext>
            </a:extLst>
          </p:cNvPr>
          <p:cNvPicPr>
            <a:picLocks noChangeAspect="1"/>
          </p:cNvPicPr>
          <p:nvPr/>
        </p:nvPicPr>
        <p:blipFill rotWithShape="1">
          <a:blip r:embed="rId3">
            <a:extLst>
              <a:ext uri="{28A0092B-C50C-407E-A947-70E740481C1C}">
                <a14:useLocalDpi xmlns:a14="http://schemas.microsoft.com/office/drawing/2010/main" val="0"/>
              </a:ext>
            </a:extLst>
          </a:blip>
          <a:srcRect t="15077"/>
          <a:stretch/>
        </p:blipFill>
        <p:spPr>
          <a:xfrm>
            <a:off x="-2" y="0"/>
            <a:ext cx="12192000" cy="6902496"/>
          </a:xfrm>
          <a:prstGeom prst="rect">
            <a:avLst/>
          </a:prstGeom>
        </p:spPr>
      </p:pic>
      <p:sp>
        <p:nvSpPr>
          <p:cNvPr id="13" name="TextBox 12">
            <a:extLst>
              <a:ext uri="{FF2B5EF4-FFF2-40B4-BE49-F238E27FC236}">
                <a16:creationId xmlns:a16="http://schemas.microsoft.com/office/drawing/2014/main" id="{2635BA74-E525-46A4-9147-709981DED59C}"/>
              </a:ext>
            </a:extLst>
          </p:cNvPr>
          <p:cNvSpPr txBox="1"/>
          <p:nvPr/>
        </p:nvSpPr>
        <p:spPr>
          <a:xfrm>
            <a:off x="0" y="3158860"/>
            <a:ext cx="3212431" cy="584775"/>
          </a:xfrm>
          <a:prstGeom prst="rect">
            <a:avLst/>
          </a:prstGeom>
          <a:noFill/>
        </p:spPr>
        <p:txBody>
          <a:bodyPr wrap="square" rtlCol="0">
            <a:spAutoFit/>
          </a:bodyPr>
          <a:lstStyle/>
          <a:p>
            <a:pPr algn="ctr"/>
            <a:r>
              <a:rPr lang="en-US" sz="3200" b="1" i="0" spc="100" baseline="0" dirty="0">
                <a:solidFill>
                  <a:schemeClr val="bg1"/>
                </a:solidFill>
                <a:latin typeface="Museo Slab 300"/>
                <a:ea typeface="Montserrat Black" charset="0"/>
                <a:cs typeface="Arial" panose="020B0604020202020204" pitchFamily="34" charset="0"/>
              </a:rPr>
              <a:t>BEDANKT!</a:t>
            </a:r>
          </a:p>
        </p:txBody>
      </p:sp>
      <p:sp>
        <p:nvSpPr>
          <p:cNvPr id="2" name="Tekstvak 1">
            <a:extLst>
              <a:ext uri="{FF2B5EF4-FFF2-40B4-BE49-F238E27FC236}">
                <a16:creationId xmlns:a16="http://schemas.microsoft.com/office/drawing/2014/main" id="{94606A27-4EA7-4C96-BA57-88DFB7504802}"/>
              </a:ext>
            </a:extLst>
          </p:cNvPr>
          <p:cNvSpPr txBox="1"/>
          <p:nvPr/>
        </p:nvSpPr>
        <p:spPr>
          <a:xfrm>
            <a:off x="628648" y="6210017"/>
            <a:ext cx="1742575" cy="400110"/>
          </a:xfrm>
          <a:prstGeom prst="rect">
            <a:avLst/>
          </a:prstGeom>
          <a:noFill/>
        </p:spPr>
        <p:txBody>
          <a:bodyPr wrap="square" rtlCol="0">
            <a:spAutoFit/>
          </a:bodyPr>
          <a:lstStyle/>
          <a:p>
            <a:r>
              <a:rPr lang="nl-NL" sz="2000" dirty="0">
                <a:solidFill>
                  <a:schemeClr val="bg1"/>
                </a:solidFill>
                <a:latin typeface="Arial" panose="020B0604020202020204" pitchFamily="34" charset="0"/>
                <a:cs typeface="Arial" panose="020B0604020202020204" pitchFamily="34" charset="0"/>
              </a:rPr>
              <a:t>HEIFER.NL</a:t>
            </a:r>
          </a:p>
        </p:txBody>
      </p:sp>
      <p:pic>
        <p:nvPicPr>
          <p:cNvPr id="3" name="Afbeelding 2">
            <a:extLst>
              <a:ext uri="{FF2B5EF4-FFF2-40B4-BE49-F238E27FC236}">
                <a16:creationId xmlns:a16="http://schemas.microsoft.com/office/drawing/2014/main" id="{A0E3FF78-568C-4297-F2D5-89FABD750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6300" y="5576632"/>
            <a:ext cx="1255530" cy="1033495"/>
          </a:xfrm>
          <a:prstGeom prst="rect">
            <a:avLst/>
          </a:prstGeom>
        </p:spPr>
      </p:pic>
    </p:spTree>
    <p:extLst>
      <p:ext uri="{BB962C8B-B14F-4D97-AF65-F5344CB8AC3E}">
        <p14:creationId xmlns:p14="http://schemas.microsoft.com/office/powerpoint/2010/main" val="217634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1b4f2a-9a8a-4582-844c-37e7f25c2ae9">
      <Terms xmlns="http://schemas.microsoft.com/office/infopath/2007/PartnerControls"/>
    </lcf76f155ced4ddcb4097134ff3c332f>
    <TaxCatchAll xmlns="44680b1c-953f-41fa-a6bf-b600bf7b51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05E271660FE04693D54089DDB8051B" ma:contentTypeVersion="20" ma:contentTypeDescription="Een nieuw document maken." ma:contentTypeScope="" ma:versionID="6eb5f4b64a7c14827021eef961d5af87">
  <xsd:schema xmlns:xsd="http://www.w3.org/2001/XMLSchema" xmlns:xs="http://www.w3.org/2001/XMLSchema" xmlns:p="http://schemas.microsoft.com/office/2006/metadata/properties" xmlns:ns2="44680b1c-953f-41fa-a6bf-b600bf7b51bf" xmlns:ns3="5a1b4f2a-9a8a-4582-844c-37e7f25c2ae9" targetNamespace="http://schemas.microsoft.com/office/2006/metadata/properties" ma:root="true" ma:fieldsID="33bccb80e9641871fa216f3236812b46" ns2:_="" ns3:_="">
    <xsd:import namespace="44680b1c-953f-41fa-a6bf-b600bf7b51bf"/>
    <xsd:import namespace="5a1b4f2a-9a8a-4582-844c-37e7f25c2ae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80b1c-953f-41fa-a6bf-b600bf7b51b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37dd085-c530-4436-ae80-4bb9a96f8649}" ma:internalName="TaxCatchAll" ma:showField="CatchAllData" ma:web="44680b1c-953f-41fa-a6bf-b600bf7b51b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1b4f2a-9a8a-4582-844c-37e7f25c2ae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56af4d-32bc-453d-97d8-4b794b9b4e7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A37917-ED25-451E-9F20-B416CD07DA08}">
  <ds:schemaRefs>
    <ds:schemaRef ds:uri="http://schemas.microsoft.com/sharepoint/v3/contenttype/forms"/>
  </ds:schemaRefs>
</ds:datastoreItem>
</file>

<file path=customXml/itemProps2.xml><?xml version="1.0" encoding="utf-8"?>
<ds:datastoreItem xmlns:ds="http://schemas.openxmlformats.org/officeDocument/2006/customXml" ds:itemID="{89F893C6-3EF4-4C74-AFC4-E3970A7C6813}">
  <ds:schemaRefs>
    <ds:schemaRef ds:uri="http://purl.org/dc/terms/"/>
    <ds:schemaRef ds:uri="http://schemas.microsoft.com/office/2006/metadata/properties"/>
    <ds:schemaRef ds:uri="5a1b4f2a-9a8a-4582-844c-37e7f25c2ae9"/>
    <ds:schemaRef ds:uri="http://schemas.openxmlformats.org/package/2006/metadata/core-properties"/>
    <ds:schemaRef ds:uri="http://purl.org/dc/elements/1.1/"/>
    <ds:schemaRef ds:uri="44680b1c-953f-41fa-a6bf-b600bf7b51bf"/>
    <ds:schemaRef ds:uri="http://www.w3.org/XML/1998/namespace"/>
    <ds:schemaRef ds:uri="http://schemas.microsoft.com/office/2006/documentManagement/typ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9024AD83-5637-44C7-BDE9-C08CDD700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80b1c-953f-41fa-a6bf-b600bf7b51bf"/>
    <ds:schemaRef ds:uri="5a1b4f2a-9a8a-4582-844c-37e7f25c2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445</TotalTime>
  <Words>442</Words>
  <Application>Microsoft Office PowerPoint</Application>
  <PresentationFormat>Breedbeeld</PresentationFormat>
  <Paragraphs>53</Paragraphs>
  <Slides>9</Slides>
  <Notes>5</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9</vt:i4>
      </vt:variant>
    </vt:vector>
  </HeadingPairs>
  <TitlesOfParts>
    <vt:vector size="17" baseType="lpstr">
      <vt:lpstr>Arial Unicode MS</vt:lpstr>
      <vt:lpstr>Arial</vt:lpstr>
      <vt:lpstr>Calibri</vt:lpstr>
      <vt:lpstr>Calibri Light</vt:lpstr>
      <vt:lpstr>Montserrat</vt:lpstr>
      <vt:lpstr>Museo Slab 300</vt:lpstr>
      <vt:lpstr>Office Theme</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Chelsey Louzeiro</dc:creator>
  <cp:lastModifiedBy>Anne-Marije in 't Veld</cp:lastModifiedBy>
  <cp:revision>7</cp:revision>
  <cp:lastPrinted>2020-10-27T20:39:58Z</cp:lastPrinted>
  <dcterms:created xsi:type="dcterms:W3CDTF">2019-06-14T17:21:02Z</dcterms:created>
  <dcterms:modified xsi:type="dcterms:W3CDTF">2024-04-23T09:04:16Z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0x010100D105E271660FE04693D54089DDB8051B</vt:lpwstr>
  </property>
  <property fmtid="{D5CDD505-2E9C-101B-9397-08002B2CF9AE}" pid="3" name="MediaServiceImageTags">
    <vt:lpwstr/>
  </property>
</Properties>
</file>